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2.wav"/><Relationship Id="rId7" Type="http://schemas.openxmlformats.org/officeDocument/2006/relationships/image" Target="../media/image7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4.wav"/><Relationship Id="rId7" Type="http://schemas.openxmlformats.org/officeDocument/2006/relationships/image" Target="../media/image12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4.pn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5.wav"/><Relationship Id="rId7" Type="http://schemas.openxmlformats.org/officeDocument/2006/relationships/image" Target="../media/image17.jpe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6.wav"/><Relationship Id="rId7" Type="http://schemas.openxmlformats.org/officeDocument/2006/relationships/image" Target="../media/image21.jpeg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media7.wav"/><Relationship Id="rId7" Type="http://schemas.openxmlformats.org/officeDocument/2006/relationships/image" Target="../media/image25.jpeg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av"/><Relationship Id="rId7" Type="http://schemas.openxmlformats.org/officeDocument/2006/relationships/image" Target="../media/image29.jpeg"/><Relationship Id="rId2" Type="http://schemas.microsoft.com/office/2007/relationships/media" Target="../media/media8.wav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751" y="188640"/>
            <a:ext cx="4665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 36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СНЕЖИНКА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64903"/>
            <a:ext cx="73448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«ЛАВА-ЛАМПА»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</a:t>
            </a:r>
            <a:r>
              <a:rPr lang="ru-RU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Домокур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Назар подготовительная группа</a:t>
            </a:r>
          </a:p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Руководитель: Романюк Екатерина Анатольевна, воспитатель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940">
            <a:off x="5503512" y="1041075"/>
            <a:ext cx="4044616" cy="22712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5942" y="5008636"/>
            <a:ext cx="2339752" cy="131386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57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1"/>
    </mc:Choice>
    <mc:Fallback>
      <p:transition spd="slow" advTm="11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24528" cy="6851638"/>
          </a:xfrm>
        </p:spPr>
      </p:pic>
      <p:sp>
        <p:nvSpPr>
          <p:cNvPr id="10" name="Прямоугольник 9"/>
          <p:cNvSpPr/>
          <p:nvPr/>
        </p:nvSpPr>
        <p:spPr>
          <a:xfrm>
            <a:off x="1043608" y="28376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</a:rPr>
              <a:t>Цель:</a:t>
            </a:r>
            <a:r>
              <a:rPr lang="ru-RU" sz="2400" b="1" i="1" dirty="0">
                <a:solidFill>
                  <a:srgbClr val="0070C0"/>
                </a:solidFill>
              </a:rPr>
              <a:t> создание лавовой лампы в домашних условиях.</a:t>
            </a:r>
          </a:p>
          <a:p>
            <a:r>
              <a:rPr lang="ru-RU" sz="2400" b="1" i="1" u="sng" dirty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1. Изучить принцип действия лавовой лампы.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2. Опытным путем изготовит действующую модель лавовой лампы.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3. Обобщить полученные знания и сделать выводы.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6733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</a:rPr>
              <a:t>Гипотеза:</a:t>
            </a:r>
            <a:r>
              <a:rPr lang="ru-RU" sz="2400" b="1" i="1" dirty="0">
                <a:solidFill>
                  <a:srgbClr val="0070C0"/>
                </a:solidFill>
              </a:rPr>
              <a:t> предполагаю, что узнав об устройстве лавовой лампы, сумею создать ее в домашних условиях.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9314" y="4437310"/>
            <a:ext cx="2957020" cy="1660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172" y="4743646"/>
            <a:ext cx="2564668" cy="1440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724" y="4478448"/>
            <a:ext cx="2904330" cy="163089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3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1"/>
    </mc:Choice>
    <mc:Fallback>
      <p:transition spd="slow" advTm="10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8" y="24154"/>
            <a:ext cx="916834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FF00"/>
                </a:solidFill>
              </a:rPr>
              <a:t>Этапы  реализации проекта</a:t>
            </a:r>
            <a:r>
              <a:rPr lang="ru-RU" sz="2400" b="1" i="1" dirty="0">
                <a:solidFill>
                  <a:srgbClr val="FFFF00"/>
                </a:solidFill>
              </a:rPr>
              <a:t>:</a:t>
            </a:r>
          </a:p>
          <a:p>
            <a:r>
              <a:rPr lang="ru-RU" sz="2400" b="1" i="1" u="sng" dirty="0" smtClean="0">
                <a:solidFill>
                  <a:srgbClr val="FFFF00"/>
                </a:solidFill>
              </a:rPr>
              <a:t>1 </a:t>
            </a:r>
            <a:r>
              <a:rPr lang="ru-RU" sz="2400" b="1" i="1" u="sng" dirty="0">
                <a:solidFill>
                  <a:srgbClr val="FFFF00"/>
                </a:solidFill>
              </a:rPr>
              <a:t>этап </a:t>
            </a:r>
            <a:r>
              <a:rPr lang="ru-RU" sz="2400" b="1" i="1" dirty="0">
                <a:solidFill>
                  <a:srgbClr val="FFFF00"/>
                </a:solidFill>
              </a:rPr>
              <a:t>– подготовительный: обсуждение темы проекта, выбор формы для его защиты. Подбор материалов для реализации проекта. Работа с литературой по данной теме.</a:t>
            </a:r>
          </a:p>
          <a:p>
            <a:r>
              <a:rPr lang="ru-RU" sz="2400" b="1" i="1" u="sng" dirty="0">
                <a:solidFill>
                  <a:srgbClr val="FFFF00"/>
                </a:solidFill>
              </a:rPr>
              <a:t>2 этап – </a:t>
            </a:r>
            <a:r>
              <a:rPr lang="ru-RU" sz="2400" b="1" i="1" dirty="0">
                <a:solidFill>
                  <a:srgbClr val="FFFF00"/>
                </a:solidFill>
              </a:rPr>
              <a:t>реализация проекта: изготовление волшебной лава- лампы, эксперименты со смешиванием разных жидкостей (вода, пищевой краситель, растительное масло).</a:t>
            </a:r>
          </a:p>
          <a:p>
            <a:r>
              <a:rPr lang="ru-RU" sz="2400" b="1" i="1" u="sng" dirty="0">
                <a:solidFill>
                  <a:srgbClr val="FFFF00"/>
                </a:solidFill>
              </a:rPr>
              <a:t>3этап</a:t>
            </a:r>
            <a:r>
              <a:rPr lang="ru-RU" sz="2400" b="1" i="1" dirty="0">
                <a:solidFill>
                  <a:srgbClr val="FFFF00"/>
                </a:solidFill>
              </a:rPr>
              <a:t> – Презентация проекта в форме демонстрации работы на муниципальном фестивали проектов « Я познаю мир». Подведение итогов и анализ исследовательской работы.</a:t>
            </a:r>
          </a:p>
          <a:p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5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5"/>
    </mc:Choice>
    <mc:Fallback>
      <p:transition spd="slow" advTm="4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60" y="260648"/>
            <a:ext cx="5857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ктический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27740"/>
            <a:ext cx="3563888" cy="2001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8593">
            <a:off x="6385330" y="1974812"/>
            <a:ext cx="2980878" cy="1673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82">
            <a:off x="504493" y="1244992"/>
            <a:ext cx="1565476" cy="2787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6821"/>
            <a:ext cx="1800200" cy="2400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6727" y="4332087"/>
            <a:ext cx="2759799" cy="1549733"/>
          </a:xfrm>
          <a:prstGeom prst="rect">
            <a:avLst/>
          </a:prstGeo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5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7"/>
    </mc:Choice>
    <mc:Fallback>
      <p:transition spd="slow" advTm="1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" y="286"/>
            <a:ext cx="9155440" cy="685771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70C0"/>
                </a:solidFill>
              </a:rPr>
              <a:t>Опыт №1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Описание : Для опыта возьмите пустой стакан  и налейте в него растительное масло до половины, затем опустите в него несколько льдинок разного цвета.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Посмотрите, что произойдет с маслом и льдинками.</a:t>
            </a:r>
          </a:p>
          <a:p>
            <a:r>
              <a:rPr lang="ru-RU" sz="2000" b="1" i="1" u="sng" dirty="0">
                <a:solidFill>
                  <a:srgbClr val="0070C0"/>
                </a:solidFill>
              </a:rPr>
              <a:t>Вывод</a:t>
            </a:r>
            <a:r>
              <a:rPr lang="ru-RU" sz="2000" b="1" i="1" dirty="0">
                <a:solidFill>
                  <a:srgbClr val="0070C0"/>
                </a:solidFill>
              </a:rPr>
              <a:t>: льдинки опустились вниз потому что они тяжелее </a:t>
            </a:r>
            <a:r>
              <a:rPr lang="ru-RU" sz="2000" b="1" i="1" dirty="0" smtClean="0">
                <a:solidFill>
                  <a:srgbClr val="0070C0"/>
                </a:solidFill>
              </a:rPr>
              <a:t>масла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934" y="3364390"/>
            <a:ext cx="3975236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211" y="3428020"/>
            <a:ext cx="3893742" cy="2186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3816" y="3435128"/>
            <a:ext cx="3884639" cy="2181374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58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4"/>
    </mc:Choice>
    <mc:Fallback>
      <p:transition spd="slow" advTm="10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" y="43327"/>
            <a:ext cx="9108228" cy="701262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Опыт №2</a:t>
            </a:r>
          </a:p>
          <a:p>
            <a:r>
              <a:rPr lang="ru-RU" sz="2000" b="1" i="1" dirty="0"/>
              <a:t>Описание: возьмите стакан  с водой и налейте с верху в него растительное масло. Посмотрите ребята, что случилось с  маслом оно поднялось в вверх масло легче воды. А теперь опустите в масло пластмассовую крышку в масло Что произошло? крышка тонет в масле, но не тонет в воде.</a:t>
            </a:r>
          </a:p>
          <a:p>
            <a:r>
              <a:rPr lang="ru-RU" sz="2000" b="1" i="1" u="sng" dirty="0"/>
              <a:t>Вывод:  </a:t>
            </a:r>
            <a:r>
              <a:rPr lang="ru-RU" sz="2000" b="1" i="1" dirty="0"/>
              <a:t>масло легче воды поэтому оно всегда поднимается вверх; крышка тонет в масле из-за того, что масло вязкое и плотное.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3897" y="3854379"/>
            <a:ext cx="3847003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7806">
            <a:off x="-282297" y="3901784"/>
            <a:ext cx="3669299" cy="2060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550">
            <a:off x="5819930" y="4047742"/>
            <a:ext cx="3462303" cy="1944216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27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"/>
    </mc:Choice>
    <mc:Fallback>
      <p:transition spd="slow" advTm="8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" y="0"/>
            <a:ext cx="913017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0350" y="5059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Опыт № 3</a:t>
            </a:r>
          </a:p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Описание: У нас на столе уже стоит стакан с маслом и водой нам нужно взять шприц с красителем и аккуратно добавить его в масло. Что же произошло?  масло не окрасилось, а краситель образовал шарики нужно положить шипучую таблетку в данный раствор. </a:t>
            </a:r>
          </a:p>
          <a:p>
            <a:r>
              <a:rPr lang="ru-RU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Вывод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краситель не окрашивает масло, шипучая таблетка выделяет газ, который высвобождаясь поднимается к верху заставляет двигаться воду и масло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2051" y="3662779"/>
            <a:ext cx="3389659" cy="1903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769" y="3692169"/>
            <a:ext cx="3284982" cy="1844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965" y="3726900"/>
            <a:ext cx="3161283" cy="1775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3386" y="3704085"/>
            <a:ext cx="3049289" cy="171229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10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3"/>
    </mc:Choice>
    <mc:Fallback>
      <p:transition spd="slow" advTm="10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" y="0"/>
            <a:ext cx="913017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734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</a:rPr>
              <a:t>Заключение</a:t>
            </a:r>
          </a:p>
          <a:p>
            <a:r>
              <a:rPr lang="ru-RU" sz="2000" b="1" i="1" dirty="0">
                <a:solidFill>
                  <a:srgbClr val="FFFF00"/>
                </a:solidFill>
              </a:rPr>
              <a:t>Проводя свое исследование, я установил, что: лавовая лампа представляет собой прозрачную емкость, содержащую полупрозрачный цветной парафин (а в моем опыте это обычный пищевой краситель, плавающий в маслянистой жидкости (в масле). Данная конструкция подсвечивается электрической лампочкой (фонариком) – при этом возникает движение причудливых форм капель и фигур, на которое можно смотреть бесконечно.</a:t>
            </a:r>
          </a:p>
          <a:p>
            <a:r>
              <a:rPr lang="ru-RU" sz="2000" b="1" i="1" dirty="0">
                <a:solidFill>
                  <a:srgbClr val="FFFF00"/>
                </a:solidFill>
              </a:rPr>
              <a:t>В ходе эксперимента, я определил, что отдельные материалы смешиваются хорошо (это вода с красителем, а некоторые не смешиваются совсем (вода и масло). Слой масла находится на поверхности воды, так как частицы масла частицы воды отталкиваются друг от друга. При добавлении шипучей </a:t>
            </a:r>
            <a:r>
              <a:rPr lang="ru-RU" sz="2000" b="1" i="1" dirty="0" err="1">
                <a:solidFill>
                  <a:srgbClr val="FFFF00"/>
                </a:solidFill>
              </a:rPr>
              <a:t>витаминки</a:t>
            </a:r>
            <a:r>
              <a:rPr lang="ru-RU" sz="2000" b="1" i="1" dirty="0">
                <a:solidFill>
                  <a:srgbClr val="FFFF00"/>
                </a:solidFill>
              </a:rPr>
              <a:t> происходит насыщение воды капельками масла.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9" y="4795369"/>
            <a:ext cx="2553185" cy="1433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3724" y="4751791"/>
            <a:ext cx="2383661" cy="133851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02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8"/>
    </mc:Choice>
    <mc:Fallback>
      <p:transition spd="slow" advTm="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3.2|2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2|1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4|1.5|1.3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1.3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1.4|1.7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483</Words>
  <Application>Microsoft Office PowerPoint</Application>
  <PresentationFormat>Экран (4:3)</PresentationFormat>
  <Paragraphs>33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                                  </vt:lpstr>
      <vt:lpstr>Презентация PowerPoint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</dc:title>
  <dc:creator>Косык</dc:creator>
  <cp:lastModifiedBy>User</cp:lastModifiedBy>
  <cp:revision>13</cp:revision>
  <dcterms:created xsi:type="dcterms:W3CDTF">2020-02-11T06:28:21Z</dcterms:created>
  <dcterms:modified xsi:type="dcterms:W3CDTF">2020-02-11T15:40:11Z</dcterms:modified>
</cp:coreProperties>
</file>