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2736"/>
            <a:ext cx="87792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«Использование Су-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Джок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терапии с детьми младшего дошкольного возраста»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0" y="2170280"/>
            <a:ext cx="5400600" cy="33416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67944" y="4136468"/>
            <a:ext cx="65319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Подготовила воспитатель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Романюк Екатерина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Анатольевна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5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" y="3501008"/>
            <a:ext cx="422446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49258" cy="3261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80" y="356439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   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dirty="0" smtClean="0"/>
              <a:t>Продолжать </a:t>
            </a:r>
            <a:r>
              <a:rPr lang="ru-RU" b="1" i="1" dirty="0"/>
              <a:t>поддерживать интерес детей в потребности к поддержанию своего организма в естественном здоровом состоянии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20688"/>
            <a:ext cx="44209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этап ЗАКЛЮЧИТЕЛЬНЫЙ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0542"/>
            <a:ext cx="4067944" cy="3050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1551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    </a:t>
            </a:r>
            <a:endParaRPr lang="ru-RU" dirty="0" smtClean="0"/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Занимаясь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с детьми, я стараюсь сделать наши занятия более увлекательными и интересными и в этом мне помогает художественное слово, в форме сказки или стихотворения. И массаж становится не скучным. Су –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Джок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 терапия очень простой и безопасный метод. Я очень советую воспитателям использовать этот метод в детских садах.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9459"/>
            <a:ext cx="49970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ВЫВОД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27" y="131168"/>
            <a:ext cx="3148969" cy="2361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8" y="3864637"/>
            <a:ext cx="3779912" cy="2834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11" y="3864637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3" y="2129279"/>
            <a:ext cx="46587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ВНИМАНИЕ!!!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52688"/>
            <a:ext cx="2843808" cy="1649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" y="5145141"/>
            <a:ext cx="2592288" cy="1603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104">
            <a:off x="159768" y="145906"/>
            <a:ext cx="1993404" cy="14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</a:p>
          <a:p>
            <a:r>
              <a:rPr lang="ru-RU" dirty="0" smtClean="0"/>
              <a:t>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7667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2">
                    <a:lumMod val="50000"/>
                  </a:schemeClr>
                </a:solidFill>
              </a:rPr>
              <a:t>Актуальность. 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Формирование здоровья детей -  одна из основных проблем в современном обществе. Дошкольный возраст наиболее ответственный этап в жизни каждого человека. Именно в этом возрастном периоде закладываются основы здоровья.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528392" cy="2646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" y="1918836"/>
            <a:ext cx="3419872" cy="2564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3356992"/>
            <a:ext cx="5373216" cy="1569328"/>
          </a:xfrm>
        </p:spPr>
        <p:txBody>
          <a:bodyPr/>
          <a:lstStyle/>
          <a:p>
            <a:r>
              <a:rPr lang="ru-RU" dirty="0"/>
              <a:t>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725" y="2102578"/>
            <a:ext cx="2129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Су-кисть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0415" y="1442237"/>
            <a:ext cx="3023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ДЖОК-нога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18" y="2150123"/>
            <a:ext cx="5410944" cy="45091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07704" y="332656"/>
            <a:ext cx="44644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Су-</a:t>
            </a:r>
            <a:r>
              <a:rPr lang="ru-RU" sz="2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Джок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переводе 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корейского дословно 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означает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664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683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30902"/>
            <a:ext cx="4280304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 Су-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Джок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терапии разработан корейским профессором Пак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Чже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1986 году,  обладает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высокой эффективностью, безопасностью и простотой, базируется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традиционной акупунктуре и восточной медицине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9336"/>
            <a:ext cx="4201649" cy="31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188640"/>
            <a:ext cx="5013176" cy="252028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i="1" dirty="0">
                <a:solidFill>
                  <a:schemeClr val="accent6"/>
                </a:solidFill>
              </a:rPr>
              <a:t>Задачи:</a:t>
            </a:r>
          </a:p>
          <a:p>
            <a:r>
              <a:rPr lang="ru-RU" sz="5600" b="1" i="1" dirty="0">
                <a:solidFill>
                  <a:schemeClr val="accent6"/>
                </a:solidFill>
              </a:rPr>
              <a:t>Оздоровительные:</a:t>
            </a:r>
          </a:p>
          <a:p>
            <a:r>
              <a:rPr lang="ru-RU" sz="5600" b="1" i="1" dirty="0"/>
              <a:t>• сохранить психофизическое здоровье ребенка;</a:t>
            </a:r>
          </a:p>
          <a:p>
            <a:r>
              <a:rPr lang="ru-RU" sz="5600" b="1" i="1" dirty="0"/>
              <a:t>• формировать основы личной гигиены;</a:t>
            </a:r>
          </a:p>
          <a:p>
            <a:r>
              <a:rPr lang="ru-RU" sz="5600" b="1" i="1" dirty="0"/>
              <a:t>• формировать потребность к поддержанию своего организма в естественном здоровом состоянии;</a:t>
            </a:r>
          </a:p>
          <a:p>
            <a:r>
              <a:rPr lang="ru-RU" sz="5600" b="1" i="1" dirty="0"/>
              <a:t>• углубление воздействия на детей с отклонением в состоянии здоровья. </a:t>
            </a:r>
            <a:endParaRPr lang="ru-RU" sz="5600" b="1" i="1" dirty="0" smtClean="0"/>
          </a:p>
          <a:p>
            <a:r>
              <a:rPr lang="ru-RU" sz="5600" b="1" i="1" dirty="0" smtClean="0">
                <a:solidFill>
                  <a:schemeClr val="accent6"/>
                </a:solidFill>
              </a:rPr>
              <a:t>Образовательные</a:t>
            </a:r>
            <a:r>
              <a:rPr lang="ru-RU" sz="5600" b="1" i="1" dirty="0">
                <a:solidFill>
                  <a:schemeClr val="accent6"/>
                </a:solidFill>
              </a:rPr>
              <a:t>:</a:t>
            </a:r>
          </a:p>
          <a:p>
            <a:r>
              <a:rPr lang="ru-RU" sz="5600" b="1" i="1" dirty="0"/>
              <a:t>• осознанно воспринимать значение </a:t>
            </a:r>
            <a:r>
              <a:rPr lang="ru-RU" sz="5600" b="1" i="1" dirty="0" err="1"/>
              <a:t>профилактико</a:t>
            </a:r>
            <a:r>
              <a:rPr lang="ru-RU" sz="5600" b="1" i="1" dirty="0"/>
              <a:t>-оздоровительной системы Су </a:t>
            </a:r>
            <a:r>
              <a:rPr lang="ru-RU" sz="5600" b="1" i="1" dirty="0" err="1"/>
              <a:t>Джок</a:t>
            </a:r>
            <a:r>
              <a:rPr lang="ru-RU" sz="5600" b="1" i="1" dirty="0"/>
              <a:t> и использовать ее в практической деятельности;</a:t>
            </a:r>
          </a:p>
          <a:p>
            <a:r>
              <a:rPr lang="ru-RU" sz="5600" b="1" i="1" dirty="0"/>
              <a:t>• сформировать в сознании ребенка чувство неразрывности с природой;</a:t>
            </a:r>
          </a:p>
          <a:p>
            <a:r>
              <a:rPr lang="ru-RU" sz="5600" b="1" i="1" dirty="0"/>
              <a:t>• включить ребенка в процесс </a:t>
            </a:r>
            <a:r>
              <a:rPr lang="ru-RU" sz="5600" b="1" i="1" dirty="0" err="1"/>
              <a:t>самооздоравливания</a:t>
            </a:r>
            <a:r>
              <a:rPr lang="ru-RU" sz="5600" b="1" i="1" dirty="0"/>
              <a:t> на уровне знаний, умений, навыков;</a:t>
            </a:r>
          </a:p>
          <a:p>
            <a:r>
              <a:rPr lang="ru-RU" sz="5600" b="1" i="1" dirty="0"/>
              <a:t>• дать элементарные анатомические и физиологические характеристики человека.</a:t>
            </a:r>
          </a:p>
          <a:p>
            <a:r>
              <a:rPr lang="ru-RU" sz="5600" b="1" i="1" dirty="0">
                <a:solidFill>
                  <a:schemeClr val="accent6"/>
                </a:solidFill>
              </a:rPr>
              <a:t>Воспитательные:</a:t>
            </a:r>
          </a:p>
          <a:p>
            <a:r>
              <a:rPr lang="ru-RU" sz="5600" b="1" i="1" dirty="0"/>
              <a:t>• воспитывать привычку к здоровому образу жизни в ДОУ и семье;</a:t>
            </a:r>
          </a:p>
          <a:p>
            <a:r>
              <a:rPr lang="ru-RU" sz="5600" b="1" i="1" dirty="0"/>
              <a:t>• воспитание культуры здоровья;</a:t>
            </a:r>
          </a:p>
          <a:p>
            <a:r>
              <a:rPr lang="ru-RU" sz="5600" b="1" i="1" dirty="0"/>
              <a:t>• формирование нравственных качеств: забота об окружающих, родителях, умения во время прийти на помощь и оказать ее.</a:t>
            </a:r>
            <a:endParaRPr lang="ru-RU" sz="5600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3945197" cy="2999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417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/>
                </a:solidFill>
              </a:rPr>
              <a:t>Цель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сохранение и укрепление здоровья детей, повышение иммунитета с помощью использования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Су-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Джок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           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4624"/>
            <a:ext cx="41282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Виды упражнений 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Су-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Джок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                                                    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2332286" cy="1753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93" y="576408"/>
            <a:ext cx="3019053" cy="1293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97" y="2276872"/>
            <a:ext cx="2178844" cy="2178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5" y="4283636"/>
            <a:ext cx="2766888" cy="1870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03299"/>
            <a:ext cx="2769096" cy="1624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2984"/>
            <a:ext cx="2820745" cy="2206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" y="3573016"/>
            <a:ext cx="2583806" cy="16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00918"/>
            <a:ext cx="5805264" cy="2105322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0648"/>
            <a:ext cx="48298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ЭТАПЫ РЕАЛИЗАЦИИ</a:t>
            </a:r>
            <a:endParaRPr lang="ru-RU" sz="32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74" y="1185708"/>
            <a:ext cx="37444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этап подготовительный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V="1">
            <a:off x="1619672" y="227687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556792"/>
            <a:ext cx="4158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1.Изучение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методики «Су –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Джок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».</a:t>
            </a: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2.Создание условий для внедрения метода «Су –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Джок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».</a:t>
            </a: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3.Подбор материала для внедрения данного метода.</a:t>
            </a: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4.Составление картотеки пальчиковых игр, сказок.</a:t>
            </a: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5. Включение пальчиковых игр с использованием Су-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Джок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терапии в конспекты разных видов занятий, в утреннюю гимнастику, физкультминутки, в свободную деятельность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" y="4103775"/>
            <a:ext cx="1803852" cy="2649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2" y="1772816"/>
            <a:ext cx="2977136" cy="22299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86" y="4103775"/>
            <a:ext cx="1758034" cy="25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60648"/>
            <a:ext cx="37444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этап ПРАКТИЧЕСКИЙ  </a:t>
            </a:r>
            <a:endParaRPr lang="ru-RU" sz="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1922"/>
            <a:ext cx="345638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42743"/>
            <a:ext cx="3396615" cy="2547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" y="3390564"/>
            <a:ext cx="4094855" cy="3071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3146"/>
            <a:ext cx="4007970" cy="30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3244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032448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01008"/>
            <a:ext cx="4224469" cy="316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3645024"/>
            <a:ext cx="403244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398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                    </vt:lpstr>
      <vt:lpstr>               </vt:lpstr>
      <vt:lpstr>                 </vt:lpstr>
      <vt:lpstr>               </vt:lpstr>
      <vt:lpstr>              </vt:lpstr>
      <vt:lpstr>                    </vt:lpstr>
      <vt:lpstr>                   </vt:lpstr>
      <vt:lpstr>                    </vt:lpstr>
      <vt:lpstr>                    </vt:lpstr>
      <vt:lpstr>                </vt:lpstr>
      <vt:lpstr>                  </vt:lpstr>
      <vt:lpstr>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Косс</dc:creator>
  <cp:lastModifiedBy>RePack by Diakov</cp:lastModifiedBy>
  <cp:revision>15</cp:revision>
  <dcterms:created xsi:type="dcterms:W3CDTF">2018-02-25T12:54:33Z</dcterms:created>
  <dcterms:modified xsi:type="dcterms:W3CDTF">2018-02-26T07:27:15Z</dcterms:modified>
</cp:coreProperties>
</file>