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C91615-BC4D-4D71-B156-1B6810B8027D}" type="datetimeFigureOut">
              <a:rPr lang="ru-RU" smtClean="0"/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7BE3BC7-FCB5-409B-B083-26F66F7AF90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дорога не место для игр!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58055"/>
            <a:ext cx="23812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65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863074"/>
              </p:ext>
            </p:extLst>
          </p:nvPr>
        </p:nvGraphicFramePr>
        <p:xfrm>
          <a:off x="395536" y="476672"/>
          <a:ext cx="3816424" cy="523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crobat Document" r:id="rId3" imgW="12287169" imgH="16849524" progId="AcroExch.Document.DC">
                  <p:embed/>
                </p:oleObj>
              </mc:Choice>
              <mc:Fallback>
                <p:oleObj name="Acrobat Document" r:id="rId3" imgW="12287169" imgH="1684952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476672"/>
                        <a:ext cx="3816424" cy="5233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534069"/>
              </p:ext>
            </p:extLst>
          </p:nvPr>
        </p:nvGraphicFramePr>
        <p:xfrm>
          <a:off x="4860032" y="548680"/>
          <a:ext cx="3623550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5" imgW="12287169" imgH="16849524" progId="AcroExch.Document.DC">
                  <p:embed/>
                </p:oleObj>
              </mc:Choice>
              <mc:Fallback>
                <p:oleObj name="Acrobat Document" r:id="rId5" imgW="12287169" imgH="1684952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032" y="548680"/>
                        <a:ext cx="3623550" cy="4968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839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582194"/>
              </p:ext>
            </p:extLst>
          </p:nvPr>
        </p:nvGraphicFramePr>
        <p:xfrm>
          <a:off x="323528" y="548679"/>
          <a:ext cx="3833612" cy="5256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Acrobat Document" r:id="rId3" imgW="12287169" imgH="16849524" progId="AcroExch.Document.DC">
                  <p:embed/>
                </p:oleObj>
              </mc:Choice>
              <mc:Fallback>
                <p:oleObj name="Acrobat Document" r:id="rId3" imgW="12287169" imgH="1684952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548679"/>
                        <a:ext cx="3833612" cy="5256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664088"/>
              </p:ext>
            </p:extLst>
          </p:nvPr>
        </p:nvGraphicFramePr>
        <p:xfrm>
          <a:off x="4932040" y="692696"/>
          <a:ext cx="3674096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5" imgW="12344396" imgH="16935363" progId="AcroExch.Document.DC">
                  <p:embed/>
                </p:oleObj>
              </mc:Choice>
              <mc:Fallback>
                <p:oleObj name="Acrobat Document" r:id="rId5" imgW="12344396" imgH="16935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692696"/>
                        <a:ext cx="3674096" cy="5040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791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533775"/>
              </p:ext>
            </p:extLst>
          </p:nvPr>
        </p:nvGraphicFramePr>
        <p:xfrm>
          <a:off x="2123728" y="404664"/>
          <a:ext cx="4214267" cy="5794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3" imgW="5848269" imgH="8038892" progId="AcroExch.Document.DC">
                  <p:embed/>
                </p:oleObj>
              </mc:Choice>
              <mc:Fallback>
                <p:oleObj name="Acrobat Document" r:id="rId3" imgW="5848269" imgH="803889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404664"/>
                        <a:ext cx="4214267" cy="5794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805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ДОУ36\Downloads\ПРИЛОЖЕНИЕ3_Макет 3_Внимание де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4968552" cy="68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89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ДОУ36\Downloads\ПРИЛОЖЕНИЕ1_Макет 1_Внимание дет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308305" cy="576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8811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104</TotalTime>
  <Words>7</Words>
  <Application>Microsoft Office PowerPoint</Application>
  <PresentationFormat>Экран (4:3)</PresentationFormat>
  <Paragraphs>1</Paragraphs>
  <Slides>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Волна</vt:lpstr>
      <vt:lpstr>Adobe Acrobat Document</vt:lpstr>
      <vt:lpstr>Железная дорога не место для игр!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Железная дорога не место для игр!</dc:title>
  <dc:creator>МДОУ36</dc:creator>
  <cp:lastModifiedBy>МДОУ36</cp:lastModifiedBy>
  <cp:revision>3</cp:revision>
  <dcterms:created xsi:type="dcterms:W3CDTF">2021-03-02T09:49:57Z</dcterms:created>
  <dcterms:modified xsi:type="dcterms:W3CDTF">2021-03-02T11:34:51Z</dcterms:modified>
</cp:coreProperties>
</file>