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45F7-87E8-4CED-837B-DFCFD7E5536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C88A-B0BD-4844-BD17-70C16BB4C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45F7-87E8-4CED-837B-DFCFD7E5536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C88A-B0BD-4844-BD17-70C16BB4C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45F7-87E8-4CED-837B-DFCFD7E5536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C88A-B0BD-4844-BD17-70C16BB4C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45F7-87E8-4CED-837B-DFCFD7E5536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C88A-B0BD-4844-BD17-70C16BB4C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45F7-87E8-4CED-837B-DFCFD7E5536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C88A-B0BD-4844-BD17-70C16BB4C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45F7-87E8-4CED-837B-DFCFD7E5536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C88A-B0BD-4844-BD17-70C16BB4C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45F7-87E8-4CED-837B-DFCFD7E5536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C88A-B0BD-4844-BD17-70C16BB4C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45F7-87E8-4CED-837B-DFCFD7E5536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C88A-B0BD-4844-BD17-70C16BB4C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45F7-87E8-4CED-837B-DFCFD7E5536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C88A-B0BD-4844-BD17-70C16BB4C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45F7-87E8-4CED-837B-DFCFD7E5536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C88A-B0BD-4844-BD17-70C16BB4C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45F7-87E8-4CED-837B-DFCFD7E5536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C88A-B0BD-4844-BD17-70C16BB4CCC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DE445F7-87E8-4CED-837B-DFCFD7E5536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BEC88A-B0BD-4844-BD17-70C16BB4CC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68377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br>
              <a:rPr lang="ru-RU" dirty="0">
                <a:effectLst/>
                <a:latin typeface="Times New Roman"/>
                <a:ea typeface="Calibri"/>
                <a:cs typeface="Times New Roman"/>
              </a:rPr>
            </a:br>
            <a:br>
              <a:rPr lang="ru-RU" dirty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1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Акция «Забота о пернатых» </a:t>
            </a: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" name="Рисунок 2" descr="https://thumbs.dreamstime.com/b/%D0%BB%D0%BE%D0%B3%D0%BE%D1%82%D0%B8%D0%BF-%D0%B3%D0%BE-%D1%83%D0%B1%D1%8F-952868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03244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36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.mycdn.me/i?r=AzEPZsRbOZEKgBhR0XGMT1RkGkc2xLpm0mB-sZpQ9pWOF6aKTM5SRkZCeTgDn6uOy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392488" cy="324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yt3.ggpht.com/a/AATXAJxTCjXgHg2oZX7ykVqCiWD2VhMxstyTgmUiOnwx=s900-c-k-c0x00ffffff-no-rj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5426"/>
            <a:ext cx="3096344" cy="2775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obyitie-esp.ru/wp-content/uploads/2019/01/323232_77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3" r="20443"/>
          <a:stretch/>
        </p:blipFill>
        <p:spPr bwMode="auto">
          <a:xfrm>
            <a:off x="323528" y="3501008"/>
            <a:ext cx="4376076" cy="3024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5426"/>
            <a:ext cx="51879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26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4692" y="404664"/>
            <a:ext cx="8064896" cy="51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нас на Севере первый снег выпал в октябре.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Уже на протяжении месяца ребята заботятся об оставшихся зимовать птицах. Приносят корм (семечки, пшено, хлеб, сало), мастерят вместе с родителями кормушки.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занятии, посвящённом «Синичкину дню»(12 ноября), поговорили о необходимости заботы о пернатых в осенне-зимний-весенний периоды. Ведь в нашем краю осень наступает рано, зима длится долго, весна приходит поздно. 	Решили с помощью родителей сделать большую «Столовую для птиц». Неравнодушных людей в нашем посёлке оказалось много! 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0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9-35.userapi.com/impg/fVQIEeGogYm20Gl9yrqWeIWDl9q1UN1qL0PMYg/7fmpHe6xhO0.jpg?size=1280x1280&amp;quality=96&amp;sign=0603cc6926e6ad5b62ac85806168a0fc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58787"/>
            <a:ext cx="3816423" cy="3314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32.userapi.com/impg/2F32-u7aFBaNCrlfNxV3RtIS2iutsyWgpiDCxQ/VL4BdaoBI0w.jpg?size=1280x1280&amp;quality=96&amp;sign=d33bb76e6d1b932d5a93c5f02d5964a1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t="11539" r="9023" b="3255"/>
          <a:stretch/>
        </p:blipFill>
        <p:spPr bwMode="auto">
          <a:xfrm>
            <a:off x="4788024" y="436339"/>
            <a:ext cx="3960440" cy="33360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63954" y="4026707"/>
            <a:ext cx="4856317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Мы кормушки мастерили,</a:t>
            </a: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корм мы птичкам приносили. </a:t>
            </a: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Каждой пичужке своя кормушка!</a:t>
            </a:r>
            <a:endParaRPr lang="ru-RU" sz="2400" b="1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953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836073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81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cf.ppt-online.org/files/slide/l/LvQADG5U8lmp9xjNVoKnE3C0BgFcbIqzHtSfsR/slide-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674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9-82.userapi.com/impg/ZeBG88W3hV0aOK9KMjevjn_DRVlt5GgCSKCVYw/NfBVz9j6p5E.jpg?size=1280x718&amp;quality=96&amp;sign=ee902caa1b01e7cc56bff5f8398f6cd8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4608513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38.userapi.com/impg/rnTPBRczxPsSc1eB127bIEyu3kJeX7kcAe1VIA/f6OE9rxbTVc.jpg?size=606x1080&amp;quality=96&amp;sign=a53b6ea2322a3440fb3db313788c42d9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815400"/>
            <a:ext cx="2304256" cy="253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80.userapi.com/impg/v-yauvqNzTc1eb9MIkoihhp7fTL-rZf5HJ0kyg/44ppf9wfw2I.jpg?size=606x1080&amp;quality=96&amp;sign=6972ecc1fe54f2cb76eb5ca7c7eea17b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3437364" cy="597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88.userapi.com/impg/DBNfSWIIP9vBaRBQlG5S2B6vftkwS2JVHAlywQ/iQyUoAApVcw.jpg?size=606x1080&amp;quality=96&amp;sign=b0edd256f307c4a2238f1941b81da08d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3779872"/>
            <a:ext cx="2160240" cy="2538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17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6100"/>
            <a:ext cx="4201816" cy="596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sun9-60.userapi.com/impg/Wxn18PJIkXT9eQYwSiPRUxDUoLF7mHDMtQ389g/TIuaDEWhk6Y.jpg?size=606x1080&amp;quality=96&amp;sign=606f6ab6e11eea4e97d8f494fbcd1942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6101"/>
            <a:ext cx="3960440" cy="5965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75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97152"/>
            <a:ext cx="81838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Вместе с братом мы старались</a:t>
            </a:r>
          </a:p>
        </p:txBody>
      </p:sp>
      <p:pic>
        <p:nvPicPr>
          <p:cNvPr id="3" name="Рисунок 2" descr="https://sun9-66.userapi.com/impg/xlzpexbdEaGmEoS4hS4Eyv5Ux45iV7A9wQfDEw/8O1BCCf4Q9I.jpg?size=810x1080&amp;quality=96&amp;sign=7536ad16698a454ae45a904638ed4a63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564904"/>
            <a:ext cx="2088232" cy="291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20.userapi.com/impg/Mwms97JkhSVTKMGdJT1q5Du4VhQ5M-D4vrv0FQ/OTk3ddTcO5A.jpg?size=810x1080&amp;quality=96&amp;sign=bd1df4fa6ee17b84ac0326246898182d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1"/>
          <a:stretch/>
        </p:blipFill>
        <p:spPr bwMode="auto">
          <a:xfrm>
            <a:off x="415950" y="467742"/>
            <a:ext cx="2067818" cy="2575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sun9-5.userapi.com/impg/xjFJMd2i70lINBIT_FglfT1wpn2aDuRlkICxiA/nugM9AKuVzg.jpg?size=810x1080&amp;quality=96&amp;sign=deb731ece32fe592fd729c8889cb956c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3"/>
          <a:stretch/>
        </p:blipFill>
        <p:spPr bwMode="auto">
          <a:xfrm>
            <a:off x="4706672" y="2555063"/>
            <a:ext cx="1974091" cy="29148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sun9-68.userapi.com/impg/bS3CHG0skqjVqILBdnyOyBYzPzJOtWqxizTamQ/0F3hzD4632Q.jpg?size=810x1080&amp;quality=96&amp;sign=8cf24568213d6ee6f3a3e9f8b6899243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7742"/>
            <a:ext cx="2003801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90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18.userapi.com/impg/jhSRMNKzbOr5cUQvFzhzyvsxFFDx5du7x8cK5g/lJhuUE0Lp0s.jpg?size=809x1080&amp;quality=96&amp;sign=e324927a3848888ce696568b6e195082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016224" cy="26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un9-17.userapi.com/impg/mHVMsSKiNFY5OVtqyr8-edEHmlUQeygVMzywhg/TkVFl9QHDLE.jpg?size=809x1080&amp;quality=96&amp;sign=3261d4a85591b0e9841b3b0b46b9eb63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020570" cy="26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58.userapi.com/impg/SiyQ-zxPycWR36ALBONLdnvO_42wLvmR1ph-YQ/M59sjH-Eyeo.jpg?size=809x1080&amp;quality=96&amp;sign=06d54c199788ccdbe9d307ca6e1b112b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03" y="260648"/>
            <a:ext cx="1967865" cy="26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80.userapi.com/impg/66wzmABZ20n3YGdRYvCQp8eWyrZ0EHvjvGQ8pA/m1qOkOn9O1k.jpg?size=809x1080&amp;quality=96&amp;sign=520cbe74176b82ed5f23965537496c9e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2016224" cy="26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4.userapi.com/impg/6gV5IZqbNY5aeD8MvweWWG9rAZM0mF8lwpA0yg/wGUtRNCqld4.jpg?size=1280x1280&amp;quality=96&amp;sign=8c3c824a5c896dace582732cf4d46d63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736304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3.userapi.com/impg/MgJoUnHB0s1Q54v72KUnlxImuaW-dpddOei1wg/gwefZHsCqEY.jpg?size=1280x1280&amp;quality=96&amp;sign=db2213a33b3db93889628b1a68873338&amp;type=albu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140968"/>
            <a:ext cx="2668643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un9-2.userapi.com/impg/Lu-poPNJ6exC60h0017HkHI6_zSfPLs4oWIiuQ/waYD-IB50Ls.jpg?size=809x1080&amp;quality=96&amp;sign=2b1cdf3214c31f54344578dcba050f58&amp;type=album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2808312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241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</TotalTime>
  <Words>95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Times New Roman</vt:lpstr>
      <vt:lpstr>Verdana</vt:lpstr>
      <vt:lpstr>Wingdings 2</vt:lpstr>
      <vt:lpstr>Аспект</vt:lpstr>
      <vt:lpstr>  Акция «Забота о пернатых»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Вместе с братом мы старались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</dc:title>
  <dc:creator>Наталья Пятовская</dc:creator>
  <cp:lastModifiedBy>admin admin</cp:lastModifiedBy>
  <cp:revision>12</cp:revision>
  <dcterms:created xsi:type="dcterms:W3CDTF">2021-11-18T08:30:59Z</dcterms:created>
  <dcterms:modified xsi:type="dcterms:W3CDTF">2021-11-23T07:59:59Z</dcterms:modified>
</cp:coreProperties>
</file>