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57" r:id="rId5"/>
    <p:sldId id="267" r:id="rId6"/>
    <p:sldId id="271" r:id="rId7"/>
    <p:sldId id="265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3CB4-CB73-4F01-A097-100207BE656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103CB4-CB73-4F01-A097-100207BE656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BEEB35-6F6B-42B5-A650-BC0CD8D45A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28192"/>
          </a:xfrm>
        </p:spPr>
        <p:txBody>
          <a:bodyPr>
            <a:normAutofit fontScale="92500"/>
          </a:bodyPr>
          <a:lstStyle/>
          <a:p>
            <a:pPr lvl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800" b="1" dirty="0">
                <a:solidFill>
                  <a:schemeClr val="tx1"/>
                </a:solidFill>
                <a:latin typeface="Times New Roman"/>
                <a:ea typeface="Times New Roman"/>
              </a:rPr>
              <a:t>Акция «Будь другом, протяни лапу помощи».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sun9-52.userapi.com/impg/SQSNYUA3T-EbBcOHMHernHZlJkp-j0lugv_yJg/_cEDs7W9T6M.jpg?size=1280x720&amp;quality=96&amp;sign=c23826eeb72aaed0d211c9f611cb8bde&amp;c_uniq_tag=_HRFFfEhRvCUYbvNoRpJIqsexIdaEg1p-JsX0eujyIQ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5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77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916" y="487025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effectLst/>
                <a:latin typeface="Times New Roman"/>
                <a:ea typeface="Times New Roman"/>
              </a:rPr>
              <a:t>	В нашем городе проходила </a:t>
            </a:r>
            <a:r>
              <a:rPr lang="ru-RU" sz="2800" dirty="0">
                <a:latin typeface="Times New Roman"/>
                <a:ea typeface="Times New Roman"/>
              </a:rPr>
              <a:t>благотворительная акция </a:t>
            </a:r>
            <a:r>
              <a:rPr lang="ru-RU" sz="2800" dirty="0">
                <a:effectLst/>
                <a:latin typeface="Times New Roman"/>
                <a:ea typeface="Times New Roman"/>
              </a:rPr>
              <a:t>«Будь другом, протяни лапу помощи». Наш отряд волонтёров «Лучики добра» стал её активным участником.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E05EEF-7994-4474-AB54-8D2376101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94262"/>
            <a:ext cx="4752529" cy="37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6DA94-B024-4A96-8D99-E0F8EB1BBC34}"/>
              </a:ext>
            </a:extLst>
          </p:cNvPr>
          <p:cNvSpPr/>
          <p:nvPr/>
        </p:nvSpPr>
        <p:spPr>
          <a:xfrm>
            <a:off x="827584" y="548680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Мы пригласили руководителя движения помощи </a:t>
            </a:r>
            <a:r>
              <a:rPr lang="ru-RU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бездомным животным «</a:t>
            </a:r>
            <a:r>
              <a:rPr lang="ru-RU" dirty="0" err="1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Хибинский</a:t>
            </a:r>
            <a:r>
              <a:rPr lang="ru-RU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бродяга»</a:t>
            </a:r>
            <a:r>
              <a:rPr lang="ru-RU" dirty="0">
                <a:solidFill>
                  <a:srgbClr val="212745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Яну </a:t>
            </a:r>
            <a:r>
              <a:rPr lang="ru-RU" dirty="0" err="1">
                <a:latin typeface="Times New Roman"/>
                <a:ea typeface="Times New Roman"/>
              </a:rPr>
              <a:t>Степанькову</a:t>
            </a:r>
            <a:r>
              <a:rPr lang="ru-RU" dirty="0">
                <a:latin typeface="Times New Roman"/>
                <a:ea typeface="Times New Roman"/>
              </a:rPr>
              <a:t> – Виноградскую. Она рассказала детям о том, что в нашем городе есть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приют для собак и кошек – это место содержания бездомных животных. Там находятся брошенные, потерянные кем-то, покалеченные четвероногие друзья, которые ждут своего хозяина.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Объяснила, что их цель сделать так, чтобы те, у кого есть дом – никогда не потеряли его, а те, у кого нет дома- его обрели.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3" name="Рисунок 2" descr="https://sun9-59.userapi.com/impg/31T3UoyX0XxlmmV-RjH3DjK7UV1qpQKcl_tz9Q/oZ2Eg44CYPI.jpg?size=1280x960&amp;quality=96&amp;sign=1d19635ec211a3defcdc5bb6c016d2c0&amp;type=album">
            <a:extLst>
              <a:ext uri="{FF2B5EF4-FFF2-40B4-BE49-F238E27FC236}">
                <a16:creationId xmlns:a16="http://schemas.microsoft.com/office/drawing/2014/main" id="{17DFFF41-BF35-4F13-843D-486F288D78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71689"/>
            <a:ext cx="4176465" cy="4106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1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акции были организованы: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детских работ «Наши питомцы»;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сбор корма для животных из приюта.</a:t>
            </a:r>
          </a:p>
        </p:txBody>
      </p:sp>
      <p:pic>
        <p:nvPicPr>
          <p:cNvPr id="5" name="Рисунок 4" descr="https://sun9-66.userapi.com/impg/tOR4b3uYLVDpz6g1iCQy3p7TmRTNuJKVqNXKIA/-zh1NtGvJTk.jpg?size=912x1080&amp;quality=96&amp;sign=fa1424b08a4dd051012d364bacf000be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12968" cy="49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02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67420"/>
            <a:ext cx="3170237" cy="36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s://sun9-77.userapi.com/impg/xuHgSRFONrCx--BjTEe3oudJf7sedM7aaSoTQg/vxf9Ks_v_W4.jpg?size=809x1080&amp;quality=96&amp;sign=c5f8683cefe1c853574ffb8bb2180ff3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29166"/>
            <a:ext cx="2960936" cy="375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49.userapi.com/impg/yaSsxaiUyFddcyqvU_zgH3gsPiV9CBwp6A2Onw/WGFnz0XSy44.jpg?size=809x1080&amp;quality=96&amp;sign=9f286718e6591bf4417d8f41b661127b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4" y="29166"/>
            <a:ext cx="2880171" cy="375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10.userapi.com/impg/bijOikhJJ_bHnl9tXmfHu1CrChoNaRfP3cG1Qg/7OagEycqiUs.jpg?size=809x1080&amp;quality=96&amp;sign=d61263a098651ec127df028ad10bbe96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3809644"/>
            <a:ext cx="2960936" cy="304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43.userapi.com/impg/4iSSaCEdvjeiyKJ-riNiFuZwZlARJkGa_vjcMA/Y6hVu2Y8XeM.jpg?size=498x1080&amp;quality=96&amp;sign=d6bb4b3a96af6bea87db3f7434ae6b79&amp;type=albu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02" y="3806017"/>
            <a:ext cx="2304254" cy="304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8.userapi.com/impg/W_SvsR4zELucYJPKzxDAeed1Ko4tJxxfn45R-A/mP_uAOmMhK8.jpg?size=497x1080&amp;quality=96&amp;sign=438649c972400973ea9bdcc5bff15580&amp;type=album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2" b="27495"/>
          <a:stretch/>
        </p:blipFill>
        <p:spPr bwMode="auto">
          <a:xfrm>
            <a:off x="3131840" y="3809644"/>
            <a:ext cx="3456384" cy="3044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423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EAFEE-C609-4710-A464-5FDF38DE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Весь собранный корм был передан в приют для животных</a:t>
            </a:r>
          </a:p>
        </p:txBody>
      </p:sp>
      <p:pic>
        <p:nvPicPr>
          <p:cNvPr id="3" name="Рисунок 2" descr="https://sun9-82.userapi.com/impg/wyCurd1m9C-Q-fUyizqYXN3BWqvQVAnrZyfzMQ/27OJdoA8g_A.jpg?size=1280x960&amp;quality=96&amp;sign=93175dd1d7f3b9617b64f7dc50868472&amp;type=album">
            <a:extLst>
              <a:ext uri="{FF2B5EF4-FFF2-40B4-BE49-F238E27FC236}">
                <a16:creationId xmlns:a16="http://schemas.microsoft.com/office/drawing/2014/main" id="{EF33071E-4C74-476F-B1B3-A271998A1D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8496944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19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7.userapi.com/impg/ea96Ap-ed4vEPJud-sKocGFZQddma1-6IRne4g/jbCMYL8XKbI.jpg?size=576x600&amp;quality=96&amp;sign=fbe4de87fd876f6db4fa28cc2d432f1b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0" y="2420888"/>
            <a:ext cx="3665855" cy="38188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80815" y="1495736"/>
            <a:ext cx="5201652" cy="473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с мамой гуляли возле дома и услышали, как кто – то громко мяукает. Оказалось, что в подвале были котята. Мы позвали папу и он их достал оттуда. Котят было трое. Мы себе взяли всех, но написали объявление, что отдадим котят в добрые руки. Самого белого и пушистого мы оставили себе, назвали Пушком. Двух других котят забрали соседи. Спасибо им за доброту!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56895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нашем детском саду  объявили конкурс рассказов «Как я попал в добрые руки». Родители и дети откликнулись и вот, что получилось: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6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313/000f7c62-237bce64/img17.jpg">
            <a:extLst>
              <a:ext uri="{FF2B5EF4-FFF2-40B4-BE49-F238E27FC236}">
                <a16:creationId xmlns:a16="http://schemas.microsoft.com/office/drawing/2014/main" id="{2A434C84-4434-43AD-AC1C-A9E51F9BF3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234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</TotalTime>
  <Words>179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В рамках акции были организованы:  - выставка детских работ «Наши питомцы»; - сбор корма для животных из приюта.</vt:lpstr>
      <vt:lpstr>Презентация PowerPoint</vt:lpstr>
      <vt:lpstr>Весь собранный корм был передан в приют для животных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Пятовская</dc:creator>
  <cp:lastModifiedBy>admin admin</cp:lastModifiedBy>
  <cp:revision>19</cp:revision>
  <dcterms:created xsi:type="dcterms:W3CDTF">2021-11-18T07:54:36Z</dcterms:created>
  <dcterms:modified xsi:type="dcterms:W3CDTF">2021-11-23T09:59:58Z</dcterms:modified>
</cp:coreProperties>
</file>