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8" r:id="rId5"/>
    <p:sldId id="269" r:id="rId6"/>
    <p:sldId id="270" r:id="rId7"/>
    <p:sldId id="272" r:id="rId8"/>
    <p:sldId id="271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3" y="5243620"/>
            <a:ext cx="7488831" cy="8821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волонтёров «Лучики добра» МБДОУ «Детский сад №36»  спешит на помощь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3981" y="3132290"/>
            <a:ext cx="5989539" cy="1310799"/>
          </a:xfrm>
        </p:spPr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pic>
        <p:nvPicPr>
          <p:cNvPr id="1026" name="Picture 2" descr="https://sun9-1.userapi.com/impg/ubI9p3YjHpmZyGQnSze6ZGz0jB-MN7yQbsiMsg/9XF9nfbwb7Q.jpg?size=1920x1440&amp;quality=96&amp;sign=19f211c3d6e94cc13587aba27b75ebc9&amp;type=album">
            <a:extLst>
              <a:ext uri="{FF2B5EF4-FFF2-40B4-BE49-F238E27FC236}">
                <a16:creationId xmlns:a16="http://schemas.microsoft.com/office/drawing/2014/main" id="{DDB95F06-F9BC-4259-8A10-3F5DA898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63284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5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azarenkolb1987.1c-umi.ru/images/cms/data/slajd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38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huloo.3dn.ru/_nw/0/067815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20788"/>
            <a:ext cx="273630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79.userapi.com/impg/9BRhvVZojlkQV14FreEnPgTu73JtkHehpr7H1g/ulbHBbc86mE.jpg?size=809x1080&amp;quality=96&amp;sign=615bdf8a94db757a4827ab56b0e30d4e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8" b="10054"/>
          <a:stretch/>
        </p:blipFill>
        <p:spPr bwMode="auto">
          <a:xfrm>
            <a:off x="242004" y="4005064"/>
            <a:ext cx="2952328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sun9-37.userapi.com/impg/wyxqGzzmqiAofjW1FzfyYItl9EzxyXcF7UGvew/2-MU2MCGoT8.jpg?size=1280x960&amp;quality=96&amp;sign=94a36a1a4072abcd5bb8ca43c4a54c35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005064"/>
            <a:ext cx="2983820" cy="2629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2003" y="260648"/>
            <a:ext cx="868196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малышей в гостях побывали,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книжки малышам читали</a:t>
            </a:r>
            <a:endParaRPr lang="ru-RU" sz="32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4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63.userapi.com/impg/Pd-Q9XIPCi1Sqv2FQneWtT1HSnznMn3C4kL7GQ/ZH9sUnYEJTs.jpg?size=498x1080&amp;quality=96&amp;sign=72d5a6f1eb81e3510fee971a7613c296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 b="24274"/>
          <a:stretch/>
        </p:blipFill>
        <p:spPr bwMode="auto">
          <a:xfrm>
            <a:off x="179512" y="1916832"/>
            <a:ext cx="2652108" cy="344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sun9-38.userapi.com/impg/TEr3DeD97OAIPCaXaA1VKXYf2QtbBz0lCLtrcQ/OmoosiMXNQ4.jpg?size=498x1080&amp;quality=96&amp;sign=dd742bd3b34d1e0043ff1e4f5ae40d3c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b="15385"/>
          <a:stretch/>
        </p:blipFill>
        <p:spPr bwMode="auto">
          <a:xfrm>
            <a:off x="3344170" y="1397056"/>
            <a:ext cx="2503170" cy="3446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23.userapi.com/impg/PLv3NRqwTRdmtFtOyusl_7GfObQe4xsitQBccA/kqfqVTDhPOg.jpg?size=498x1080&amp;quality=96&amp;sign=9d7fcb64c0749b8d2cfd7d41369e9a25&amp;type=albu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0" b="35641"/>
          <a:stretch/>
        </p:blipFill>
        <p:spPr bwMode="auto">
          <a:xfrm>
            <a:off x="6444208" y="1891114"/>
            <a:ext cx="2520280" cy="344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716" y="14967"/>
            <a:ext cx="84847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Помогали няне, удивились сами, </a:t>
            </a:r>
          </a:p>
          <a:p>
            <a:pPr lvl="0"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трудна работа и важна забота.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3443" y="486398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дежурные сегодня.</a:t>
            </a:r>
          </a:p>
          <a:p>
            <a:pPr lvl="0"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Станем быстро помогать,</a:t>
            </a:r>
          </a:p>
          <a:p>
            <a:pPr lvl="0"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Аккуратно и красиво</a:t>
            </a:r>
          </a:p>
          <a:p>
            <a:pPr lvl="0"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столы сервировать.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362412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62.userapi.com/impg/RWZJxFYRAM6DchxDTdGBpDK7Acp-OpuMc7AGdg/x_bgnh6kJTc.jpg?size=809x1080&amp;quality=96&amp;sign=9f6fefefe399796e2bc04ea96d936a73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 bwMode="auto">
          <a:xfrm>
            <a:off x="2051720" y="1372323"/>
            <a:ext cx="2167020" cy="2375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sun9-82.userapi.com/impg/SZSswxUexBomrdbdHRknVl8KCQg0oI751AYUUA/rPILjw2bn-o.jpg?size=809x1080&amp;quality=96&amp;sign=ce326f232f55a61dd1aca666d3faf271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2"/>
          <a:stretch/>
        </p:blipFill>
        <p:spPr bwMode="auto">
          <a:xfrm>
            <a:off x="6444207" y="4041645"/>
            <a:ext cx="2253245" cy="2355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390" y="260648"/>
            <a:ext cx="8532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Поспали? Что ж, пора вставать,</a:t>
            </a:r>
          </a:p>
          <a:p>
            <a:pPr lvl="0"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Свои постели заправлять.</a:t>
            </a:r>
          </a:p>
        </p:txBody>
      </p:sp>
      <p:pic>
        <p:nvPicPr>
          <p:cNvPr id="5" name="Рисунок 4" descr="https://sun9-88.userapi.com/impg/B3rVN8pc0WcWOrwbqTjY6IieMUhOtYafwT20LQ/bH4eK2BvS14.jpg?size=809x1080&amp;quality=96&amp;sign=961ec99d1694c74ea9758ca3d89b0156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1" b="12262"/>
          <a:stretch/>
        </p:blipFill>
        <p:spPr bwMode="auto">
          <a:xfrm>
            <a:off x="3491880" y="4041645"/>
            <a:ext cx="2273257" cy="2364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sun9-27.userapi.com/impg/EdTCCDflHBsLgIfq9IkThROgMTH_ggemstx1Xw/q5Yboa6_q6M.jpg?size=809x1080&amp;quality=96&amp;sign=2ebade9ebe7fb912173c6bbcf751acff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20168" r="3256" b="24516"/>
          <a:stretch/>
        </p:blipFill>
        <p:spPr bwMode="auto">
          <a:xfrm>
            <a:off x="346390" y="4041645"/>
            <a:ext cx="2581275" cy="2399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sun9-23.userapi.com/impg/4OKy1YnU85KMLmmusZBFIjrvpqJlNohm9G5sjA/kyM6ygZoOV0.jpg?size=1280x1279&amp;quality=96&amp;sign=ad8a7cc1499dc04678552f842f0b8b1f&amp;type=album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r="1"/>
          <a:stretch/>
        </p:blipFill>
        <p:spPr bwMode="auto">
          <a:xfrm>
            <a:off x="5076056" y="1372323"/>
            <a:ext cx="2109470" cy="2375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278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675" y="7647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Дядя Витя круглый год</a:t>
            </a:r>
          </a:p>
          <a:p>
            <a:pPr indent="228600"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Утром рано он встаёт.</a:t>
            </a:r>
          </a:p>
          <a:p>
            <a:pPr indent="228600"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к приходу детворы,</a:t>
            </a:r>
          </a:p>
          <a:p>
            <a:pPr indent="228600"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Будут чистыми дорожки </a:t>
            </a:r>
          </a:p>
          <a:p>
            <a:pPr indent="228600"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участки детворы.</a:t>
            </a: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sun9-24.userapi.com/impg/S7T-4Pqkt1Md671p3DpSGsvEKqOe7UwaXuxjlA/AyVPBd7j1xw.jpg?size=1280x960&amp;quality=96&amp;sign=d5f915fb888ffa77663967c2a4a7de29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6"/>
          <a:stretch/>
        </p:blipFill>
        <p:spPr bwMode="auto">
          <a:xfrm>
            <a:off x="4751512" y="332656"/>
            <a:ext cx="3636912" cy="612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un9-49.userapi.com/impg/JiOdXZarFuTQCxuF06E-qgMZIYgleBEBQW1d7w/qwjznUv4JYM.jpg?size=1280x718&amp;quality=96&amp;sign=405558a955513d7eeaf1329b9cadedcc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5" y="3645024"/>
            <a:ext cx="4376317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59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815811"/>
            <a:ext cx="460925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лопаты мы взялись. </a:t>
            </a:r>
          </a:p>
          <a:p>
            <a:pPr indent="228600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Ну, ребята не ленись! </a:t>
            </a:r>
          </a:p>
          <a:p>
            <a:pPr indent="228600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Потрудились на УРА!</a:t>
            </a:r>
          </a:p>
          <a:p>
            <a:pPr indent="228600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Рады мы помочь всегда!</a:t>
            </a:r>
          </a:p>
          <a:p>
            <a:pPr indent="228600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решили помогать,</a:t>
            </a:r>
          </a:p>
          <a:p>
            <a:pPr lvl="0" indent="228600"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много снега, не убрать дяде Вите одному.</a:t>
            </a:r>
          </a:p>
        </p:txBody>
      </p:sp>
      <p:pic>
        <p:nvPicPr>
          <p:cNvPr id="4" name="Рисунок 3" descr="https://sun9-60.userapi.com/impg/vXBFkBYOG2FQVB-6jPzMenzbzJlVeHDFMnH97A/ug0XLuu-j7g.jpg?size=809x1080&amp;quality=96&amp;sign=f87f7de483d01e66a7a05692b020c2d1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359"/>
            <a:ext cx="3744416" cy="5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84.userapi.com/impg/S8w8LW0pC0-sNDYya7qQfbbTCXritEwq-IPkCQ/ZE-NeyFGSjw.jpg?size=809x1080&amp;quality=96&amp;sign=9f3a3c6cbc2951f0f698caab9372b382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8"/>
          <a:stretch/>
        </p:blipFill>
        <p:spPr bwMode="auto">
          <a:xfrm>
            <a:off x="4860032" y="1418359"/>
            <a:ext cx="3827115" cy="3397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151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091/0011b3d0-0b9dc49a/img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5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99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ukrmcb.ru/wp-content/uploads/photo-gallery/04.18/mT9zG64EMS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1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9767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121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</dc:title>
  <dc:creator>Наталья Пятовская</dc:creator>
  <cp:lastModifiedBy>admin admin</cp:lastModifiedBy>
  <cp:revision>31</cp:revision>
  <dcterms:created xsi:type="dcterms:W3CDTF">2021-11-18T08:32:31Z</dcterms:created>
  <dcterms:modified xsi:type="dcterms:W3CDTF">2021-11-23T10:28:09Z</dcterms:modified>
</cp:coreProperties>
</file>