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098F-8F1D-4948-9A32-724595255C78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9BD5-9ED6-419F-8F02-C267BD1679F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098F-8F1D-4948-9A32-724595255C78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9BD5-9ED6-419F-8F02-C267BD1679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098F-8F1D-4948-9A32-724595255C78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9BD5-9ED6-419F-8F02-C267BD1679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098F-8F1D-4948-9A32-724595255C78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9BD5-9ED6-419F-8F02-C267BD1679F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098F-8F1D-4948-9A32-724595255C78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9BD5-9ED6-419F-8F02-C267BD1679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098F-8F1D-4948-9A32-724595255C78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9BD5-9ED6-419F-8F02-C267BD1679F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098F-8F1D-4948-9A32-724595255C78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9BD5-9ED6-419F-8F02-C267BD1679F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098F-8F1D-4948-9A32-724595255C78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9BD5-9ED6-419F-8F02-C267BD1679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098F-8F1D-4948-9A32-724595255C78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9BD5-9ED6-419F-8F02-C267BD1679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098F-8F1D-4948-9A32-724595255C78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9BD5-9ED6-419F-8F02-C267BD1679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098F-8F1D-4948-9A32-724595255C78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9BD5-9ED6-419F-8F02-C267BD1679F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BB098F-8F1D-4948-9A32-724595255C78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F79BD5-9ED6-419F-8F02-C267BD1679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052545"/>
            <a:ext cx="6984775" cy="132878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представителем волонтёрской организации города Кировска с детьми МБДОУ «Детский сад № 36»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Титан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https://cf2.ppt-online.org/files2/slide/q/QVkXhJvfosae8cjYL5HNp9z7KAO6FUZwyP4MCTdmi1/slide-1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501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-druzhbe_143yhMS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338" y="6093296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2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301208"/>
            <a:ext cx="6512511" cy="1143000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3" name="Рисунок 2" descr="https://sun9-52.userapi.com/impg/BXfP0TfoOTrHmdz-GkDJ2sfLrctsX4iVuKVG7g/0Ri7G6kgIVo.jpg?size=1242x701&amp;quality=96&amp;sign=e3b5f5b01217eafcbba05dd12b9dc64c&amp;type=alb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11"/>
            <a:ext cx="4644008" cy="3621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ds05.infourok.ru/uploads/ex/12c3/000569f2-44137dac/img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7" y="3637028"/>
            <a:ext cx="4403723" cy="321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53.userapi.com/impg/iQeIT-Wt5_iZ3nbxMIDpu-qnfFfI1ZD5-Uu0Vw/UNXeqHtLIdA.jpg?size=1280x960&amp;quality=96&amp;sign=8b7cf38082aa8c5aeaf4ec0832798bba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8" y="15311"/>
            <a:ext cx="4373926" cy="3621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21.userapi.com/impg/7dxwdkUGmfARekTlxWFBEfGDOKn4uyXhDwj6BQ/FPCVDBu09Ng.jpg?size=1280x960&amp;quality=96&amp;sign=2cb8ba6cf48c056580c0f307db966fed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13438"/>
            <a:ext cx="4644009" cy="3136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94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xn----9sbkadbi3ajaqkbfl0sxb.xn--p1ai/wp-content/uploads/2020/12/%D0%93%D0%BB%D0%B0%D0%B2%D0%BD%D0%B0%D1%8F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" y="0"/>
            <a:ext cx="4568017" cy="3356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im0-tub-ru.yandex.net/i?id=5d4762222073e5a1c5cd99ed40902612-l&amp;n=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4572000" cy="3501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63.userapi.com/impg/vw1cKxtFoLwkV8HmPLUMvjKDGcj8ff_Oqgow8w/FV3OhPzZnTo.jpg?size=1280x960&amp;quality=96&amp;sign=d6914ec31997f4801ffe9af95079cc7a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356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52.userapi.com/impg/42tfk1jbyjDEGQsNHhJ0i1NdQvakaRYCni90og/J_1vYfAYH74.jpg?size=1280x960&amp;quality=96&amp;sign=071ce717410fe00e4666bebaed2f330a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" y="3356992"/>
            <a:ext cx="4568017" cy="3501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929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766248" cy="112474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узнали наши дети о добровольчестве и </a:t>
            </a:r>
            <a:r>
              <a:rPr lang="ru-RU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волонтёрстве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914" y="1156837"/>
            <a:ext cx="8966626" cy="5670783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ts val="147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На встрече с Никифоровой Натальей Владимировной (представителем волонтёрского движения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г.Кировска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) ребята узнали, кто такие волонтёры и чем они занимаются. Так же Наталья Владимировна рассказала о направлениях волонтёрского движения.</a:t>
            </a:r>
            <a:endParaRPr lang="ru-RU" dirty="0">
              <a:latin typeface="Times New Roman"/>
              <a:ea typeface="Times New Roman"/>
            </a:endParaRPr>
          </a:p>
          <a:p>
            <a:pPr indent="450215" algn="just">
              <a:lnSpc>
                <a:spcPts val="1470"/>
              </a:lnSpc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/>
                <a:ea typeface="Times New Roman"/>
              </a:rPr>
              <a:t>Чем занимаются волонтеры?</a:t>
            </a:r>
            <a:endParaRPr lang="ru-RU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indent="450215" algn="just">
              <a:lnSpc>
                <a:spcPts val="1470"/>
              </a:lnSpc>
            </a:pPr>
            <a:r>
              <a:rPr lang="ru-RU" u="sng" dirty="0">
                <a:solidFill>
                  <a:srgbClr val="000000"/>
                </a:solidFill>
                <a:latin typeface="Times New Roman"/>
                <a:ea typeface="Times New Roman"/>
              </a:rPr>
              <a:t>Спортивное или событийное </a:t>
            </a:r>
            <a:r>
              <a:rPr lang="ru-RU" u="sng" dirty="0" err="1">
                <a:solidFill>
                  <a:srgbClr val="000000"/>
                </a:solidFill>
                <a:latin typeface="Times New Roman"/>
                <a:ea typeface="Times New Roman"/>
              </a:rPr>
              <a:t>волонтёрство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 Волонтеры помогают в организации спортивных мероприятий (например, Олимпиады в Сочи или Чемпионата мира по футболу), а также важных праздников и событий.</a:t>
            </a:r>
            <a:endParaRPr lang="ru-RU" dirty="0">
              <a:latin typeface="Times New Roman"/>
              <a:ea typeface="Times New Roman"/>
            </a:endParaRPr>
          </a:p>
          <a:p>
            <a:pPr indent="450215" algn="just">
              <a:lnSpc>
                <a:spcPts val="1470"/>
              </a:lnSpc>
            </a:pPr>
            <a:r>
              <a:rPr lang="ru-RU" u="sng" dirty="0">
                <a:solidFill>
                  <a:srgbClr val="000000"/>
                </a:solidFill>
                <a:latin typeface="Times New Roman"/>
                <a:ea typeface="Times New Roman"/>
              </a:rPr>
              <a:t>Военно-патриотическое </a:t>
            </a:r>
            <a:r>
              <a:rPr lang="ru-RU" u="sng" dirty="0" err="1">
                <a:solidFill>
                  <a:srgbClr val="000000"/>
                </a:solidFill>
                <a:latin typeface="Times New Roman"/>
                <a:ea typeface="Times New Roman"/>
              </a:rPr>
              <a:t>волонтёрство</a:t>
            </a:r>
            <a:r>
              <a:rPr lang="ru-RU" u="sng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Волонтеры сопровождают шествия «Бессмертного полка» 9 мая, благоустраивают Аллеи Славы, помогают ветеранам войны.</a:t>
            </a:r>
            <a:endParaRPr lang="ru-RU" dirty="0">
              <a:latin typeface="Times New Roman"/>
              <a:ea typeface="Times New Roman"/>
            </a:endParaRPr>
          </a:p>
          <a:p>
            <a:pPr indent="450215" algn="just">
              <a:lnSpc>
                <a:spcPts val="1470"/>
              </a:lnSpc>
            </a:pPr>
            <a:r>
              <a:rPr lang="ru-RU" u="sng" dirty="0">
                <a:solidFill>
                  <a:srgbClr val="000000"/>
                </a:solidFill>
                <a:latin typeface="Times New Roman"/>
                <a:ea typeface="Times New Roman"/>
              </a:rPr>
              <a:t>Культурное </a:t>
            </a:r>
            <a:r>
              <a:rPr lang="ru-RU" u="sng" dirty="0" err="1">
                <a:solidFill>
                  <a:srgbClr val="000000"/>
                </a:solidFill>
                <a:latin typeface="Times New Roman"/>
                <a:ea typeface="Times New Roman"/>
              </a:rPr>
              <a:t>волонтёрство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 Волонтёры помогают сохранять памятники, организуют обучение и проводят концерты с инвалидами, детьми, стариками.</a:t>
            </a:r>
            <a:endParaRPr lang="ru-RU" dirty="0">
              <a:latin typeface="Times New Roman"/>
              <a:ea typeface="Times New Roman"/>
            </a:endParaRPr>
          </a:p>
          <a:p>
            <a:pPr indent="450215" algn="just">
              <a:lnSpc>
                <a:spcPts val="1470"/>
              </a:lnSpc>
            </a:pPr>
            <a:r>
              <a:rPr lang="ru-RU" u="sng" dirty="0">
                <a:solidFill>
                  <a:srgbClr val="000000"/>
                </a:solidFill>
                <a:latin typeface="Times New Roman"/>
                <a:ea typeface="Times New Roman"/>
              </a:rPr>
              <a:t>Забота о животных.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Волонтеры ухаживают за бездомными животными, благоустраивают приюты, стремятся сохранить вымирающие или редкие виды и др.</a:t>
            </a:r>
            <a:endParaRPr lang="ru-RU" dirty="0">
              <a:latin typeface="Times New Roman"/>
              <a:ea typeface="Times New Roman"/>
            </a:endParaRPr>
          </a:p>
          <a:p>
            <a:pPr indent="450215" algn="just">
              <a:lnSpc>
                <a:spcPts val="1470"/>
              </a:lnSpc>
            </a:pPr>
            <a:r>
              <a:rPr lang="ru-RU" u="sng" dirty="0">
                <a:solidFill>
                  <a:srgbClr val="000000"/>
                </a:solidFill>
                <a:latin typeface="Times New Roman"/>
                <a:ea typeface="Times New Roman"/>
              </a:rPr>
              <a:t>Экологическое </a:t>
            </a:r>
            <a:r>
              <a:rPr lang="ru-RU" u="sng" dirty="0" err="1">
                <a:solidFill>
                  <a:srgbClr val="000000"/>
                </a:solidFill>
                <a:latin typeface="Times New Roman"/>
                <a:ea typeface="Times New Roman"/>
              </a:rPr>
              <a:t>волонтёрство</a:t>
            </a:r>
            <a:r>
              <a:rPr lang="ru-RU" u="sng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Волонтёры берут на себя работу в заповедниках, парках, лесах, заботу об окружающей территории, организацию субботников, сбора мусора и т.п.</a:t>
            </a:r>
            <a:endParaRPr lang="ru-RU" dirty="0">
              <a:latin typeface="Times New Roman"/>
              <a:ea typeface="Times New Roman"/>
            </a:endParaRPr>
          </a:p>
          <a:p>
            <a:pPr indent="450215" algn="just">
              <a:lnSpc>
                <a:spcPts val="1470"/>
              </a:lnSpc>
            </a:pPr>
            <a:r>
              <a:rPr lang="ru-RU" u="sng" dirty="0">
                <a:solidFill>
                  <a:srgbClr val="000000"/>
                </a:solidFill>
                <a:latin typeface="Times New Roman"/>
                <a:ea typeface="Times New Roman"/>
              </a:rPr>
              <a:t>Образовательное </a:t>
            </a:r>
            <a:r>
              <a:rPr lang="ru-RU" u="sng" dirty="0" err="1">
                <a:solidFill>
                  <a:srgbClr val="000000"/>
                </a:solidFill>
                <a:latin typeface="Times New Roman"/>
                <a:ea typeface="Times New Roman"/>
              </a:rPr>
              <a:t>волонтёрство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 Волонтеры проводят занятия дополнительного образования (спортивные, по рисованию, английскому языку и другим предметам) для детей и взрослых.</a:t>
            </a:r>
            <a:endParaRPr lang="ru-RU" dirty="0">
              <a:latin typeface="Times New Roman"/>
              <a:ea typeface="Times New Roman"/>
            </a:endParaRPr>
          </a:p>
          <a:p>
            <a:pPr indent="450215" algn="just">
              <a:lnSpc>
                <a:spcPts val="1470"/>
              </a:lnSpc>
            </a:pPr>
            <a:r>
              <a:rPr lang="ru-RU" u="sng" dirty="0">
                <a:solidFill>
                  <a:srgbClr val="000000"/>
                </a:solidFill>
                <a:latin typeface="Times New Roman"/>
                <a:ea typeface="Times New Roman"/>
              </a:rPr>
              <a:t>Социальное </a:t>
            </a:r>
            <a:r>
              <a:rPr lang="ru-RU" u="sng" dirty="0" err="1">
                <a:solidFill>
                  <a:srgbClr val="000000"/>
                </a:solidFill>
                <a:latin typeface="Times New Roman"/>
                <a:ea typeface="Times New Roman"/>
              </a:rPr>
              <a:t>волонтёрство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 Сюда относится уход за престарелыми людьми, помощь в больницах, детских домах, пунктах помощи бездомным и пострадавшим от чего либо.</a:t>
            </a:r>
            <a:endParaRPr lang="ru-RU" dirty="0">
              <a:latin typeface="Times New Roman"/>
              <a:ea typeface="Times New Roman"/>
            </a:endParaRPr>
          </a:p>
          <a:p>
            <a:pPr indent="450215" algn="just">
              <a:lnSpc>
                <a:spcPts val="1470"/>
              </a:lnSpc>
            </a:pPr>
            <a:r>
              <a:rPr lang="ru-RU" b="1" dirty="0">
                <a:solidFill>
                  <a:srgbClr val="7030A0"/>
                </a:solidFill>
                <a:latin typeface="Times New Roman"/>
                <a:ea typeface="Times New Roman"/>
              </a:rPr>
              <a:t>Зачем становиться волонтером?</a:t>
            </a:r>
            <a:endParaRPr lang="ru-RU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indent="450215" algn="just">
              <a:lnSpc>
                <a:spcPts val="1470"/>
              </a:lnSpc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Есть много причин стать волонтером:</a:t>
            </a:r>
            <a:endParaRPr lang="ru-RU" dirty="0">
              <a:latin typeface="Times New Roman"/>
              <a:ea typeface="Times New Roman"/>
            </a:endParaRPr>
          </a:p>
          <a:p>
            <a:pPr indent="450215" algn="just">
              <a:lnSpc>
                <a:spcPts val="1470"/>
              </a:lnSpc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 стремление совершать добрые дела, делать жизнь чуть лучше,</a:t>
            </a:r>
            <a:endParaRPr lang="ru-RU" dirty="0">
              <a:latin typeface="Times New Roman"/>
              <a:ea typeface="Times New Roman"/>
            </a:endParaRPr>
          </a:p>
          <a:p>
            <a:pPr indent="450215" algn="just">
              <a:lnSpc>
                <a:spcPts val="1470"/>
              </a:lnSpc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 получение положительных эмоций, удовлетворения;</a:t>
            </a:r>
            <a:endParaRPr lang="ru-RU" dirty="0">
              <a:latin typeface="Times New Roman"/>
              <a:ea typeface="Times New Roman"/>
            </a:endParaRPr>
          </a:p>
          <a:p>
            <a:pPr indent="450215" algn="just">
              <a:lnSpc>
                <a:spcPts val="1470"/>
              </a:lnSpc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 решение важных для всех людей проблем (например, проблем экологических).</a:t>
            </a:r>
            <a:endParaRPr lang="ru-RU" dirty="0">
              <a:latin typeface="Times New Roman"/>
              <a:ea typeface="Times New Roman"/>
            </a:endParaRPr>
          </a:p>
          <a:p>
            <a:pPr indent="450215" algn="just">
              <a:lnSpc>
                <a:spcPts val="1470"/>
              </a:lnSpc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Для людей старшего возраста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волонтерство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– это возможность и способ делиться опытом, передавать свои знания и умения.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537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не прошло без приятных сюрпризов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335" y="1124744"/>
            <a:ext cx="84488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ряды движения волонтёров были приняты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ребята, 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желающие делать добрые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дела. Все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ребята получили именные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бейджики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«Я волонтёр» и личную книжку волонтёра.</a:t>
            </a:r>
            <a:endParaRPr lang="ru-RU" sz="2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sun9-85.userapi.com/impg/iqPKLR2dzpi1JeWvzF30Lx4n6MfdIKAW64C9Cg/sSsp3kVsQZg.jpg?size=1280x960&amp;quality=96&amp;sign=36d8631057c88cc0fcac99d93ed64aaa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0446"/>
            <a:ext cx="4416539" cy="3894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83.userapi.com/impg/RutH_T_pMowTwh8sisgxzNgsueMexMRIb5R7ww/l0tRu7FCdG0.jpg?size=1280x960&amp;quality=96&amp;sign=de00c3c4ba6243d27390cd11e605579e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51" y="2270447"/>
            <a:ext cx="4368437" cy="38948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059832" y="6207053"/>
            <a:ext cx="3807517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Наш отряд «Лучики добра»</a:t>
            </a:r>
          </a:p>
        </p:txBody>
      </p:sp>
    </p:spTree>
    <p:extLst>
      <p:ext uri="{BB962C8B-B14F-4D97-AF65-F5344CB8AC3E}">
        <p14:creationId xmlns:p14="http://schemas.microsoft.com/office/powerpoint/2010/main" val="94732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sun9-16.userapi.com/impg/IwDHMuxTk64ZRayT0lig-x9coBhM5O2t2LYKBg/Acmalw3OaLQ.jpg?size=1280x960&amp;quality=96&amp;sign=a38e42da986fb186a4f729ebf01f2cd1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5976" cy="3356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24.userapi.com/impg/J0ozqkWVOdMXAt73ho5NI2Fsnvj1Z_DTDQY8Sg/bk61ZUslokg.jpg?size=474x358&amp;quality=96&amp;sign=5ef2068200cd0079ab71ed0eaabed728&amp;type=alb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70"/>
            <a:ext cx="4788024" cy="3352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.ytimg.com/vi/nVptN0mV-rk/maxresdefault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" b="2725"/>
          <a:stretch/>
        </p:blipFill>
        <p:spPr bwMode="auto">
          <a:xfrm>
            <a:off x="6861" y="3356992"/>
            <a:ext cx="4349115" cy="35010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sun9-85.userapi.com/impg/d4gUGMSWVYU20VjM_j_TopbuSRZWCwFNMW-2fw/AdAG7Yt5CZs.jpg?size=1280x960&amp;quality=96&amp;sign=204575962659690da2856d6c2234b32e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92" y="3356991"/>
            <a:ext cx="4779907" cy="3501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692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1" t="17833" r="5575" b="13065"/>
          <a:stretch/>
        </p:blipFill>
        <p:spPr bwMode="auto">
          <a:xfrm>
            <a:off x="-2031" y="-14955"/>
            <a:ext cx="9146031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s://veschkcdo.ucoz.ru/02012017/nov2020/i-6-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r="13462"/>
          <a:stretch/>
        </p:blipFill>
        <p:spPr bwMode="auto">
          <a:xfrm>
            <a:off x="0" y="4149080"/>
            <a:ext cx="9144000" cy="27089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238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215</TotalTime>
  <Words>137</Words>
  <Application>Microsoft Office PowerPoint</Application>
  <PresentationFormat>Экран (4:3)</PresentationFormat>
  <Paragraphs>21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 </vt:lpstr>
      <vt:lpstr>Презентация PowerPoint</vt:lpstr>
      <vt:lpstr>Презентация PowerPoint</vt:lpstr>
      <vt:lpstr>Что узнали наши дети о добровольчестве и волонтёрстве</vt:lpstr>
      <vt:lpstr>Мероприятие не прошло без приятных сюрпризов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Пятовская</dc:creator>
  <cp:lastModifiedBy>Дмитрий</cp:lastModifiedBy>
  <cp:revision>21</cp:revision>
  <dcterms:created xsi:type="dcterms:W3CDTF">2021-10-14T05:35:11Z</dcterms:created>
  <dcterms:modified xsi:type="dcterms:W3CDTF">2021-10-14T20:36:33Z</dcterms:modified>
</cp:coreProperties>
</file>