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F3D0-9961-48ED-8C7B-DFF83CB253E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70A7-4165-4602-9924-9ED0B99C9BD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F3D0-9961-48ED-8C7B-DFF83CB253E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70A7-4165-4602-9924-9ED0B99C9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F3D0-9961-48ED-8C7B-DFF83CB253E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70A7-4165-4602-9924-9ED0B99C9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F3D0-9961-48ED-8C7B-DFF83CB253E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70A7-4165-4602-9924-9ED0B99C9B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F3D0-9961-48ED-8C7B-DFF83CB253E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70A7-4165-4602-9924-9ED0B99C9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F3D0-9961-48ED-8C7B-DFF83CB253E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70A7-4165-4602-9924-9ED0B99C9B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F3D0-9961-48ED-8C7B-DFF83CB253E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70A7-4165-4602-9924-9ED0B99C9BD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F3D0-9961-48ED-8C7B-DFF83CB253E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70A7-4165-4602-9924-9ED0B99C9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F3D0-9961-48ED-8C7B-DFF83CB253E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70A7-4165-4602-9924-9ED0B99C9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F3D0-9961-48ED-8C7B-DFF83CB253E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70A7-4165-4602-9924-9ED0B99C9B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F3D0-9961-48ED-8C7B-DFF83CB253E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70A7-4165-4602-9924-9ED0B99C9BD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18F3D0-9961-48ED-8C7B-DFF83CB253E5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BF70A7-4165-4602-9924-9ED0B99C9B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3" y="5243620"/>
            <a:ext cx="7488831" cy="88211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- волонтёры МБДОУ «Детский сад № 36» всегда готовы прийти на помощь малышам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endParaRPr lang="ru-RU" dirty="0"/>
          </a:p>
        </p:txBody>
      </p:sp>
      <p:pic>
        <p:nvPicPr>
          <p:cNvPr id="4" name="Рисунок 3" descr="https://ciur.ru/vtk/s01_vtk/SiteAssets/DocLib35/Forms/AllItems/%D0%BA%D0%B0%D1%80%D1%82%D0%B8%D0%BD%D0%BA%D0%B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7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15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azarenkolb1987.1c-umi.ru/images/cms/data/slajd8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389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02641"/>
            <a:ext cx="8784976" cy="6679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Детство - время активного социального "развертывания" растущего человека и освоения им социокультурных достижений и ценностей, период пробы и самоопределения в постоянно расширяющихся и усложняющихся контактах. 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Дошкольный возраст традиционно считается периодом интенсивной социализации. Современные дети живут и развиваются в совершенно новых социокультурных условиях. Чрезвычайная занятость родителей, разрыв поколений, изолированность ребёнка в семье и другие тенденции негативно отражаются на социализации современных детей. 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Ещё летом дети заметили, что малыши не всегда с желанием идут в детский сад, стали задавать вопросы: «Почему малыши плачут? Почему не хотят идти в детский сад? Они плачут, потому, что не умеют одеваться или потому что остаются одни без родителей? Может, у них нет друзей? Как мы можем им помочь полюбить детский сад?» 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Организовав волонтёрское движение в ДОО, наш отряд «Лучики добра» всегда спешит на помощь малышам.</a:t>
            </a:r>
            <a:endParaRPr lang="ru-RU" sz="22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82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melkie.net/wp-content/uploads/2017/10/vospitanniki-sredney-gruppy-odevayutsya-na-progulk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51802"/>
            <a:ext cx="4032448" cy="323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31.userapi.com/impg/cqwA3Hyveb4EaqfREtT1cdQuO6J9fGmN_Ny0sQ/0v3rlqfllxs.jpg?size=738x1040&amp;quality=96&amp;sign=a236b8d5d1ce7fc1b98572645f8b6b2c&amp;type=albu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 b="23319"/>
          <a:stretch/>
        </p:blipFill>
        <p:spPr bwMode="auto">
          <a:xfrm>
            <a:off x="4572000" y="3451802"/>
            <a:ext cx="4355321" cy="32303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sun9-7.userapi.com/impg/s1smxGeOCDQN58w9ggCQoE8fHLmZIGjfI_5gug/GAVF236SMTc.jpg?size=498x1080&amp;quality=96&amp;sign=3675abd0b715bb8373f6c865759aab0e&amp;type=album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6" b="31282"/>
          <a:stretch/>
        </p:blipFill>
        <p:spPr bwMode="auto">
          <a:xfrm>
            <a:off x="251520" y="279406"/>
            <a:ext cx="4032448" cy="30775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7944" y="598987"/>
            <a:ext cx="5328592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Малышам мы помогали, на прогулку собирали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Надели колготки, сапожки, пальто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Теперь не замёрзнет никто!</a:t>
            </a:r>
            <a:endParaRPr lang="ru-RU" sz="24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2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Ребята старше – подготовительной группы «Золотая рыбка» и средне –старшей группы «Оленёнок» присоединились к акции «Засветись – стань заметнее на дороге!». Рассказали о необходимости соблюдения  правил дорожного движения, подарили настольную игру и побеседовали о предназначении и необходимости использования светоотражающих элементов на одежде.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Всем ребятам были вручены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фликеры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sun9-50.userapi.com/impg/Eh0ImWoNnxWZpEmRo_7t7S6FnMF5H7kahXCeRQ/yZQxY49e1Pk.jpg?size=809x1080&amp;quality=96&amp;sign=ac30b9c79937caeb7db8b59386570b5b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42" y="3307636"/>
            <a:ext cx="2420741" cy="336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82.userapi.com/impg/bhAVrEtttxoe39w1hSc2cdzMnPpOk7ioKhhF7g/SoPq4PuI0ts.jpg?size=809x1080&amp;quality=96&amp;sign=3ff60c010a4068c47ebfe98f27b1bbec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07637"/>
            <a:ext cx="2376264" cy="337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2.userapi.com/impg/XbLez3aKbxFq1aurWU-YEAxmyeEIVFTd6Xdapw/oC3ejUBkC_s.jpg?size=1280x960&amp;quality=96&amp;sign=4fb2726afcab24eb1b2c036f021de4dd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07636"/>
            <a:ext cx="3672408" cy="3361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24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f39/0007fe78-73b7a947/img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248472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un9-42.userapi.com/impg/D2zuDseDlsTqnekwJzaEyD4pLQtXJcEVT8iohg/zRCNpWePwsw.jpg?size=1280x960&amp;quality=96&amp;sign=3d17f2a55e2c90b9b1644fed07bc3854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247485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65.userapi.com/impg/mOiRbvn9TMbctq1I8Cs3775wYLnSAbybdYQWqA/neUKmSlveic.jpg?size=1280x960&amp;quality=96&amp;sign=8d055131c5fe82c5e7f4abc5866c310d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248472" cy="307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51.userapi.com/impg/coxfnMaK5q1iczPJKDdSd0srbMpJKJ9BCKyGdw/oYERuOtpfqI.jpg?size=1280x960&amp;quality=96&amp;sign=9e60e1c8d506ec5ed3d7125142a24088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7"/>
            <a:ext cx="4247485" cy="3073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40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12af/0011029e-aeba68e2/img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2996"/>
            <a:ext cx="3898374" cy="324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un9-66.userapi.com/impg/z7iTSvx77GUGOfgYaxCYCIF5MAAlX3P0Ve_p4w/LKsUkN6H-_I.jpg?size=1280x960&amp;quality=96&amp;sign=7564adbad9a4b281c5aee7d3ed0ccf1a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688"/>
            <a:ext cx="4104456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32.userapi.com/impg/6MT9jRc5_DkqRO6nlV9NAWRTszXxWw0Uw5g9ZA/2BbbUCedHu8.jpg?size=1280x960&amp;quality=96&amp;sign=f0ce609cd0c9ea22b230abc8b13b4765&amp;type=album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3" r="4142" b="4314"/>
          <a:stretch/>
        </p:blipFill>
        <p:spPr bwMode="auto">
          <a:xfrm>
            <a:off x="1547664" y="3557527"/>
            <a:ext cx="6120680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6553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huloo.3dn.ru/_nw/0/0678155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20788"/>
            <a:ext cx="273630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un9-79.userapi.com/impg/9BRhvVZojlkQV14FreEnPgTu73JtkHehpr7H1g/ulbHBbc86mE.jpg?size=809x1080&amp;quality=96&amp;sign=615bdf8a94db757a4827ab56b0e30d4e&amp;type=alb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8" b="10054"/>
          <a:stretch/>
        </p:blipFill>
        <p:spPr bwMode="auto">
          <a:xfrm>
            <a:off x="242004" y="4005064"/>
            <a:ext cx="2952328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sun9-37.userapi.com/impg/wyxqGzzmqiAofjW1FzfyYItl9EzxyXcF7UGvew/2-MU2MCGoT8.jpg?size=1280x960&amp;quality=96&amp;sign=94a36a1a4072abcd5bb8ca43c4a54c35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4005064"/>
            <a:ext cx="2983820" cy="26296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42003" y="260648"/>
            <a:ext cx="8681969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малышей в гостях побывали,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книжки малышам читали.</a:t>
            </a:r>
            <a:endParaRPr lang="ru-RU" sz="32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4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ukrmcb.ru/wp-content/uploads/photo-gallery/04.18/mT9zG64EMS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19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97672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</TotalTime>
  <Words>114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</dc:title>
  <dc:creator>Наталья Пятовская</dc:creator>
  <cp:lastModifiedBy>admin admin</cp:lastModifiedBy>
  <cp:revision>12</cp:revision>
  <dcterms:created xsi:type="dcterms:W3CDTF">2021-11-18T08:32:31Z</dcterms:created>
  <dcterms:modified xsi:type="dcterms:W3CDTF">2021-11-23T10:05:17Z</dcterms:modified>
</cp:coreProperties>
</file>