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40FA-02AC-480F-A5F5-089DFDD1BE8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8453-4AAA-4890-9C6A-9C40B7C20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5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8453-4AAA-4890-9C6A-9C40B7C20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9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FDA6CE-5C26-44C2-95F1-05A6EF2A2AEA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63701-E256-431F-B8AD-4F552982D9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56" y="5345410"/>
            <a:ext cx="7173247" cy="15125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36» г. Кировск,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Титан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24936" cy="1368152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solidFill>
                  <a:srgbClr val="7030A0"/>
                </a:solidFill>
              </a:rPr>
              <a:t>ЗАБОТЬСЯ О ЗДОРОВЬЕ</a:t>
            </a:r>
          </a:p>
        </p:txBody>
      </p:sp>
      <p:pic>
        <p:nvPicPr>
          <p:cNvPr id="1026" name="Picture 2" descr="https://im0-tub-ru.yandex.net/i?id=4b7a2165fb46419428dc9db827a01d15-l&amp;n=13">
            <a:extLst>
              <a:ext uri="{FF2B5EF4-FFF2-40B4-BE49-F238E27FC236}">
                <a16:creationId xmlns:a16="http://schemas.microsoft.com/office/drawing/2014/main" id="{50E354FC-AEE3-4A32-B22E-4372204C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8953"/>
            <a:ext cx="8280920" cy="31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начнём всё по порядку, утром делаем зарядку!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 descr="https://sun9-84.userapi.com/impg/JPMB7e0GTW1SolQwYtVOsIAKBroyBrnQFiaUEg/4MAo4YaChTs.jpg?size=1280x960&amp;quality=96&amp;sign=00590e204356432bf026c051fa21fbe6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11013"/>
          <a:stretch/>
        </p:blipFill>
        <p:spPr bwMode="auto">
          <a:xfrm>
            <a:off x="323529" y="980729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58.userapi.com/impg/fAEkRg5DWtT5zwKB-W_FKClt6HGosV3u0lV82Q/O33nTQiR-Z8.jpg?size=1280x960&amp;quality=96&amp;sign=ccff305add3b9ad6d7b7a2a9f83fa45b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19265" r="11056" b="9961"/>
          <a:stretch/>
        </p:blipFill>
        <p:spPr bwMode="auto">
          <a:xfrm>
            <a:off x="4656406" y="994619"/>
            <a:ext cx="4155862" cy="286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49.userapi.com/impg/imwWNoSBtfCSrg4rM1KqhrptdVwTXGrgpCSOrw/S8ur-HT6Hk8.jpg?size=1280x960&amp;quality=96&amp;sign=2b3c4b4e99d135b6cd9f58e01e137de9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8734" r="5352"/>
          <a:stretch/>
        </p:blipFill>
        <p:spPr bwMode="auto">
          <a:xfrm>
            <a:off x="349995" y="3967177"/>
            <a:ext cx="4005982" cy="2702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4653136"/>
            <a:ext cx="4392487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Здоровье в порядке!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Спасибо зарядке!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5689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Закаляться целый день,  вы поверьте, нам не лень!</a:t>
            </a:r>
            <a:endParaRPr lang="ru-RU" sz="28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Рисунок 5" descr="https://pandia.ru/text/81/118/images/img8_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7"/>
          <a:stretch/>
        </p:blipFill>
        <p:spPr bwMode="auto">
          <a:xfrm>
            <a:off x="539552" y="1639370"/>
            <a:ext cx="8064896" cy="4885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980728"/>
            <a:ext cx="307623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Криомассаж</a:t>
            </a:r>
            <a:endParaRPr lang="ru-RU" sz="3200" b="1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0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16150"/>
            <a:ext cx="20177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6" y="2216150"/>
            <a:ext cx="18716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4064000"/>
            <a:ext cx="38830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rosinka-shim.ru/images/doroshkevich/2/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b="7476"/>
          <a:stretch/>
        </p:blipFill>
        <p:spPr bwMode="auto">
          <a:xfrm>
            <a:off x="3037205" y="1196752"/>
            <a:ext cx="3069590" cy="269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815" y="188640"/>
            <a:ext cx="828213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Ножки надо укреплять, ножки надо развивать</a:t>
            </a:r>
            <a:endParaRPr lang="ru-RU" sz="28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1.userapi.com/impf/c855228/v855228827/31988/zSlDxbglhL8.jpg?size=447x336&amp;quality=96&amp;sign=09e19721b5401aa8d6c75787f8d4316d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" y="3717032"/>
            <a:ext cx="4253865" cy="27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79.userapi.com/impf/c855228/v855228827/31971/dWnoiDlEvK0.jpg?size=604x453&amp;quality=96&amp;sign=5c9940cb23ab98de0cc5ac9130ffc77f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7" t="18895" r="19343" b="47924"/>
          <a:stretch/>
        </p:blipFill>
        <p:spPr bwMode="auto">
          <a:xfrm>
            <a:off x="319064" y="903275"/>
            <a:ext cx="4252935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19.userapi.com/impf/c855228/v855228827/31991/muXKrqBqnvQ.jpg?size=1280x960&amp;quality=96&amp;sign=05cb10df3cb761a5ea486251915c2efb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12" y="3692769"/>
            <a:ext cx="4122340" cy="279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4.userapi.com/impf/c855228/v855228827/31981/DdkQ2g8qH5A.jpg?size=300x195&amp;quality=96&amp;sign=795fb9cf790617f19500715f86acfe69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19" y="903275"/>
            <a:ext cx="4122340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 здоров был пальчик наш, сделаем ему массаж</a:t>
            </a:r>
          </a:p>
          <a:p>
            <a:pPr algn="ctr"/>
            <a:r>
              <a:rPr lang="ru-RU" dirty="0">
                <a:latin typeface="Calibri"/>
                <a:ea typeface="Calibri"/>
                <a:cs typeface="Times New Roman"/>
              </a:rPr>
              <a:t>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Су-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Джок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терапия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6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9skQmBYvcK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687321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mwAbnPT8J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22" y="4335660"/>
            <a:ext cx="1783779" cy="23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tqfMjgXln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35660"/>
            <a:ext cx="1783779" cy="23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vp4s9DgRn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40" y="648663"/>
            <a:ext cx="2669040" cy="28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23" y="188640"/>
            <a:ext cx="864955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Будешь правильно питаться, со здоровьем будешь знаться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Рисунок 10" descr="https://sun9-3.userapi.com/impg/k7wer9RU3X37YzLHg9-B1vAce7ldtHilVlgWJA/KSWRKYVaTCE.jpg?size=809x1080&amp;quality=96&amp;sign=97ee45b8beac448a93d7f24ed3769ddb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9674" r="13158" b="5951"/>
          <a:stretch/>
        </p:blipFill>
        <p:spPr bwMode="auto">
          <a:xfrm>
            <a:off x="279432" y="3746284"/>
            <a:ext cx="1844296" cy="295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sun9-32.userapi.com/impg/9IWJ99iZWeiqLCIw6FFy7rCMA71M-DXurKOMPg/HcOidNcgjRY.jpg?size=809x1080&amp;quality=96&amp;sign=3dce3ab2fb32c42ba4ff11a5a1cd02e5&amp;type=album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1154" b="5270"/>
          <a:stretch/>
        </p:blipFill>
        <p:spPr bwMode="auto">
          <a:xfrm>
            <a:off x="6372200" y="3746282"/>
            <a:ext cx="2515672" cy="3000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3746282"/>
            <a:ext cx="390875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Уроки МОЙДОДЫРА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2548"/>
            <a:ext cx="4071056" cy="32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08" y="1002548"/>
            <a:ext cx="4278090" cy="32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124129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здоровьем в детский сад</a:t>
            </a:r>
            <a:endParaRPr lang="ru-RU" sz="28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581128"/>
            <a:ext cx="297096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за ЗОЖ!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194373"/>
            <a:ext cx="69127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люблю семь правил ЗОЖ,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Ведь без них не проживёшь!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Солнце, воздух и вода, наши лучшие друзья!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787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106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Воздушный поток</vt:lpstr>
      <vt:lpstr>ЗАБОТЬСЯ О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</dc:title>
  <dc:creator>Наталья Пятовская</dc:creator>
  <cp:lastModifiedBy>admin admin</cp:lastModifiedBy>
  <cp:revision>16</cp:revision>
  <dcterms:created xsi:type="dcterms:W3CDTF">2021-11-26T03:26:52Z</dcterms:created>
  <dcterms:modified xsi:type="dcterms:W3CDTF">2021-11-26T11:56:41Z</dcterms:modified>
</cp:coreProperties>
</file>