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51104B-5438-4E9C-BA1F-BD5F4C894274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B3EE58-D8A0-4545-9F2A-8553F82B5E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738124"/>
            <a:ext cx="5637010" cy="19654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7175351" cy="2520280"/>
          </a:xfrm>
        </p:spPr>
        <p:txBody>
          <a:bodyPr/>
          <a:lstStyle/>
          <a:p>
            <a:pPr algn="ctr"/>
            <a:r>
              <a:rPr lang="ru-RU" dirty="0"/>
              <a:t>Помоги сберечь природу</a:t>
            </a:r>
          </a:p>
        </p:txBody>
      </p:sp>
      <p:pic>
        <p:nvPicPr>
          <p:cNvPr id="1026" name="Picture 2" descr="https://kuda-mo.ru/uploads/1bc8539719eea27532a8262384caf2b4.jpeg">
            <a:extLst>
              <a:ext uri="{FF2B5EF4-FFF2-40B4-BE49-F238E27FC236}">
                <a16:creationId xmlns:a16="http://schemas.microsoft.com/office/drawing/2014/main" id="{5167A03E-964E-4E00-AEF8-E52A94BB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3"/>
            <a:ext cx="6408712" cy="32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4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Важными мероприятиями в деятельности отряда волонтёров  «Лучки добра» являются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экологические акции и трудовые десанты.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14.userapi.com/c849216/v849216096/1ad5c0/1zZ6mXqzHx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460977"/>
            <a:ext cx="5256584" cy="40875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539583"/>
            <a:ext cx="8496944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Р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уководители волонтёрского движения в МБДОУ «Детский сад № 36» провели ряд бесед на тему: «Почему надо беречь природу».</a:t>
            </a:r>
          </a:p>
        </p:txBody>
      </p:sp>
    </p:spTree>
    <p:extLst>
      <p:ext uri="{BB962C8B-B14F-4D97-AF65-F5344CB8AC3E}">
        <p14:creationId xmlns:p14="http://schemas.microsoft.com/office/powerpoint/2010/main" val="156772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671" y="260648"/>
            <a:ext cx="828092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Ребята п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риняли участие в акции «Крышечки доброты»</a:t>
            </a:r>
          </a:p>
        </p:txBody>
      </p:sp>
      <p:pic>
        <p:nvPicPr>
          <p:cNvPr id="3" name="Рисунок 2" descr="https://gbumac.ru/wp-content/uploads/2020/03/%D0%98%D0%BD%D1%84%D0%BE%D0%B3%D1%80%D0%B0%D1%84%D0%B8%D0%BA%D0%B0-%D0%904-725x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0" y="743665"/>
            <a:ext cx="3931305" cy="563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37.userapi.com/impg/1GVuq1-cKWZZS4KzXa0TVQY2t_20_dHT9xiljg/V_Dy263U6Mg.jpg?size=1280x590&amp;quality=96&amp;sign=b93ba8cae3aa43c9f6ae073601220a6d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r="29816"/>
          <a:stretch/>
        </p:blipFill>
        <p:spPr bwMode="auto">
          <a:xfrm>
            <a:off x="5076566" y="743665"/>
            <a:ext cx="3629025" cy="273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52.userapi.com/impg/KBEj1EwRYzv7aOGcYtUoSTFKX6ZcXUKpPCbOYw/CCE8qWE-zVg.jpg?size=1280x590&amp;quality=96&amp;sign=008f912e63dacde574fff3225dd5a601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r="14718"/>
          <a:stretch/>
        </p:blipFill>
        <p:spPr bwMode="auto">
          <a:xfrm>
            <a:off x="5076566" y="3645024"/>
            <a:ext cx="3629025" cy="273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387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А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кция по облагораживанию окружающей и природной среды – это ЭКО-Марафон 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«Сдай макулатуру –спаси дерево»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 общем количестве чистого веса собрано 140кг макулатуры. </a:t>
            </a:r>
          </a:p>
        </p:txBody>
      </p:sp>
      <p:pic>
        <p:nvPicPr>
          <p:cNvPr id="3" name="Рисунок 2" descr="https://sun9-61.userapi.com/impg/wSE5Sj4bKNm8PsvpeXnUvysnXvTht7l6Lfi1vQ/bKaPfbNuN9o.jpg?size=1280x590&amp;quality=96&amp;sign=9be331626fae38bb0deff85b8d8f3c14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8014" r="22427" b="8711"/>
          <a:stretch/>
        </p:blipFill>
        <p:spPr bwMode="auto">
          <a:xfrm>
            <a:off x="251520" y="1758300"/>
            <a:ext cx="3888432" cy="2462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sun9-86.userapi.com/impg/FlLVFnSlGKYnnaHU0AeoRdn_F7CdFdXwTu_hKw/o4eu7PESWMU.jpg?size=1280x590&amp;quality=96&amp;sign=f8d83785a9d6d4864e3e101c4c879f60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8" r="16003"/>
          <a:stretch/>
        </p:blipFill>
        <p:spPr bwMode="auto">
          <a:xfrm>
            <a:off x="4830063" y="4023865"/>
            <a:ext cx="4062417" cy="273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346130.selcdn.ru/storage1/include/site_59/section_4/thumbs/qPE4P2COZLjO_1200x0_AybP2us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"/>
          <a:stretch/>
        </p:blipFill>
        <p:spPr bwMode="auto">
          <a:xfrm>
            <a:off x="4431330" y="1412777"/>
            <a:ext cx="4450551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605872"/>
            <a:ext cx="4427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Макулатуру соберём,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детский садик принесём.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забудем перевязать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воспитателю отдать.</a:t>
            </a:r>
          </a:p>
        </p:txBody>
      </p:sp>
    </p:spTree>
    <p:extLst>
      <p:ext uri="{BB962C8B-B14F-4D97-AF65-F5344CB8AC3E}">
        <p14:creationId xmlns:p14="http://schemas.microsoft.com/office/powerpoint/2010/main" val="317630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22.userapi.com/impg/q5pu35WJoOEaJd7PYFQib95jC5-Q6qF8l7jBSw/Pm-DneEkISg.jpg?size=1280x590&amp;quality=96&amp;sign=dbe42a4fc1cb650d010bbe2b7571212e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21303"/>
          <a:stretch/>
        </p:blipFill>
        <p:spPr bwMode="auto">
          <a:xfrm>
            <a:off x="251519" y="3990282"/>
            <a:ext cx="4896543" cy="2572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sun9-80.userapi.com/impg/pJZFxqEkhkBXqiEvCI6bMZU5XoL_ABQAttz9tw/WfvYNnU3M_U.jpg?size=1280x590&amp;quality=96&amp;sign=f2fbf4da9244679eeabc9f956b7cd825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10104" r="24516"/>
          <a:stretch/>
        </p:blipFill>
        <p:spPr bwMode="auto">
          <a:xfrm>
            <a:off x="5292080" y="1305663"/>
            <a:ext cx="3552824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4244474"/>
            <a:ext cx="3901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цветочки все полили,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Лук в контейнер посадили.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Нужны детям по зиме,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Витамины на окне.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1089"/>
            <a:ext cx="8593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Посадили мы цветы, небывалой красоты. Все цветочки разные, белые и красные, жёлтые и синие, до чего ж красивые.</a:t>
            </a:r>
          </a:p>
        </p:txBody>
      </p:sp>
      <p:pic>
        <p:nvPicPr>
          <p:cNvPr id="6" name="Рисунок 5" descr="https://sun9-68.userapi.com/impg/oulxs3RLiPFm7xzHEVdIv6tG1MtbqXI7pq9vBQ/5mxaqh_sX40.jpg?size=809x1080&amp;quality=96&amp;sign=ea73359a2baf852086dadb5faa64b4b2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6842" r="7048" b="23649"/>
          <a:stretch/>
        </p:blipFill>
        <p:spPr bwMode="auto">
          <a:xfrm>
            <a:off x="259904" y="1305662"/>
            <a:ext cx="2079848" cy="2483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un9-31.userapi.com/impg/vankv7KYQTzNgdW7WX85-lTtfExxBVr3jSxjEg/it-TvZNrrR0.jpg?size=809x1080&amp;quality=96&amp;sign=8d2778c686e7a68e31729259f17b60d7&amp;type=albu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37935" r="8331" b="14766"/>
          <a:stretch/>
        </p:blipFill>
        <p:spPr bwMode="auto">
          <a:xfrm>
            <a:off x="2483768" y="1305663"/>
            <a:ext cx="2664295" cy="2483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822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f3c/000e18fb-90f42bca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84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ytpodelki.ru/wp-content/uploads/2020/09/podelki-dlya-detej-6-let.-1-2048x15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4" y="4786378"/>
            <a:ext cx="2590800" cy="179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.pinimg.com/originals/e8/d8/54/e8d85443a10b5ecfed453e6d6fa6b4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4" y="2843278"/>
            <a:ext cx="2592288" cy="186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60.userapi.com/impg/2-CiIkT_4QJ-yoXO4l-_nhUFOCvOIorZFD41xQ/vTnVZwLDyWg.jpg?size=810x1080&amp;quality=96&amp;sign=1ac36160fbd6069101f26bd8121c3384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r="7853" b="12981"/>
          <a:stretch/>
        </p:blipFill>
        <p:spPr bwMode="auto">
          <a:xfrm>
            <a:off x="275006" y="2843278"/>
            <a:ext cx="3074346" cy="3734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21.userapi.com/impg/w-wfrSYyB6aTP3FRf0O0SHOjiolQAeBWY511tg/eTpHGzeUg1A.jpg?size=1280x960&amp;quality=96&amp;sign=10e94a7c3c9e3631a6ac76559e98886e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6" y="231675"/>
            <a:ext cx="3864946" cy="240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ostroysamdom.ru/wp-content/uploads/2020/11/20-3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46984" cy="237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odelunchik.ru/wp-content/uploads/2021/06/podelki-iz-semechek-master-klass-dlya-detej-po-sozdaniyu-applikaczij-i-obemnyh-podelok-7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843278"/>
            <a:ext cx="2374776" cy="3734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64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7" y="332656"/>
            <a:ext cx="3783220" cy="397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3628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вместе с мамой, с папой</a:t>
            </a:r>
            <a:b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Поделки мастерим,</a:t>
            </a:r>
            <a:b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ничего не выбросим -</a:t>
            </a:r>
            <a:b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Ведь всем мы дорожим!</a:t>
            </a:r>
          </a:p>
        </p:txBody>
      </p:sp>
      <p:pic>
        <p:nvPicPr>
          <p:cNvPr id="4" name="Рисунок 3" descr="https://sun9-66.userapi.com/impg/CeaKD3MDKg9KPv2BcIwjbpZl-b5kqdawYvldBQ/vmr7d8aoM2c.jpg?size=1280x960&amp;quality=96&amp;sign=2ee35bad5280b76321254d5b1727b991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427984" cy="452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7" y="4396343"/>
            <a:ext cx="3783220" cy="226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4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c.pics.livejournal.com/brucerivas2554/21140015/3061/3061_9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52565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589240"/>
            <a:ext cx="756084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ПОМОЖЕМ ПРИРОДЕ ВМЕСТЕ!</a:t>
            </a:r>
          </a:p>
        </p:txBody>
      </p:sp>
    </p:spTree>
    <p:extLst>
      <p:ext uri="{BB962C8B-B14F-4D97-AF65-F5344CB8AC3E}">
        <p14:creationId xmlns:p14="http://schemas.microsoft.com/office/powerpoint/2010/main" val="5973376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81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Помоги сберечь природу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 сберечь природу</dc:title>
  <dc:creator>Наталья Пятовская</dc:creator>
  <cp:lastModifiedBy>admin admin</cp:lastModifiedBy>
  <cp:revision>20</cp:revision>
  <dcterms:created xsi:type="dcterms:W3CDTF">2021-11-24T16:31:14Z</dcterms:created>
  <dcterms:modified xsi:type="dcterms:W3CDTF">2021-11-26T07:21:21Z</dcterms:modified>
</cp:coreProperties>
</file>