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1" r:id="rId8"/>
    <p:sldId id="262" r:id="rId9"/>
    <p:sldId id="263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990099"/>
    <a:srgbClr val="CC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1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4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0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6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7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93F0-F2D3-461D-91D8-334B9039AE1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4785-53DC-4084-9769-7A88EB5D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4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microsoft.com/office/2007/relationships/hdphoto" Target="../media/hdphoto2.wdp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3.wdp"/><Relationship Id="rId22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0" Type="http://schemas.openxmlformats.org/officeDocument/2006/relationships/image" Target="../media/image26.gif"/><Relationship Id="rId4" Type="http://schemas.microsoft.com/office/2007/relationships/hdphoto" Target="../media/hdphoto5.wdp"/><Relationship Id="rId9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7.gif"/><Relationship Id="rId5" Type="http://schemas.openxmlformats.org/officeDocument/2006/relationships/image" Target="../media/image35.png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slide" Target="slide9.xml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0126" y="1002057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З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а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д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а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ч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и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н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а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м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е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к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а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л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к</a:t>
            </a:r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у</a:t>
            </a:r>
            <a:endParaRPr lang="ru-RU" sz="8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s://avatars.mds.yandex.net/get-pdb/1244670/7f75db6a-6cba-4698-9d57-f146d8dfc9df/s1200?webp=fal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28" l="2750" r="96417">
                        <a14:backgroundMark x1="50167" y1="6132" x2="51583" y2="1769"/>
                        <a14:backgroundMark x1="48750" y1="6604" x2="48750" y2="6604"/>
                        <a14:backgroundMark x1="44917" y1="708" x2="44917" y2="708"/>
                        <a14:backgroundMark x1="19250" y1="25590" x2="19250" y2="25590"/>
                        <a14:backgroundMark x1="18667" y1="30778" x2="18667" y2="30778"/>
                        <a14:backgroundMark x1="19083" y1="28066" x2="19083" y2="2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442" y="2312130"/>
            <a:ext cx="5114632" cy="36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2194869/37c40446-2656-4fd9-ab02-f858cadb1bb8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8" t="2984" r="4541" b="36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6" y="645866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54" y="5846233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94" y="3654279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75" y="2609528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77" y="4160163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3596844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76" y="5412126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78" y="4906243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10" y="3284433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glavbuh.tv/gallery_gen/2198196998677111162da9e31d2746c3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0" y="4160164"/>
            <a:ext cx="758825" cy="1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8012137" y="-106184"/>
            <a:ext cx="1122765" cy="1657634"/>
            <a:chOff x="7505677" y="4911961"/>
            <a:chExt cx="1621192" cy="1935982"/>
          </a:xfrm>
        </p:grpSpPr>
        <p:pic>
          <p:nvPicPr>
            <p:cNvPr id="14" name="Picture 2" descr="http://i.xn-----7kcklqcpbcbd6a0bhxic7q.xn--p1ai/u/7b/f0e80c5f8711e8848ad0d6df77165e/-/%D0%B6%D0%BC%D0%B81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677" y="5256094"/>
              <a:ext cx="1621192" cy="1591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505677" y="4911961"/>
              <a:ext cx="1258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1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1.bp.blogspot.com/-yvxrj8BevrY/XZH2AU_BTUI/AAAAAAAAaGw/05WWKb2G5Lgn1PBEBNPP3cFkhIYbOAo4ACLcBGAsYHQ/s400/c91c94f9-78ce-4bd4-8974-8df4edd16c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4" y="1951631"/>
            <a:ext cx="8278680" cy="11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2883916/53262546-59e1-48c2-a38b-88ed8cea3b9f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22" y="3565430"/>
            <a:ext cx="6429639" cy="11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5.googleusercontent.com/proxy/0Garph4raACrBWimZvl9NJDLvs4x25fwwK6siBMRTEsvJvJZpcJHf1jzPwkiR3E07ud0RBpdm81IplEcfsMvIKExE9QeiYC4PcE89wTtWEHD4iNAuQd7YS98jrV4xoB4LqH21ulXoQdl_xVdAY0I3-o9AFhZahxydox3cg=w1200-h630-p-k-no-n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100000" l="10000" r="94706">
                        <a14:foregroundMark x1="74118" y1="33824" x2="80588" y2="4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18" y="5096078"/>
            <a:ext cx="1204708" cy="14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vseosvita.ua/01009t1c-a99b/00e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6814" l="0" r="20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117" b="53095"/>
          <a:stretch/>
        </p:blipFill>
        <p:spPr bwMode="auto">
          <a:xfrm>
            <a:off x="1130958" y="1497999"/>
            <a:ext cx="1052683" cy="1176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fs01.vseosvita.ua/01009t1c-a99b/00e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402" b="99510" l="0" r="19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18" r="80117"/>
          <a:stretch/>
        </p:blipFill>
        <p:spPr bwMode="auto">
          <a:xfrm rot="5400000">
            <a:off x="4414466" y="4280392"/>
            <a:ext cx="1059570" cy="1025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fs01.vseosvita.ua/01009t1c-a99b/00e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06" b="100000" l="19975" r="38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3" t="65674" r="61036"/>
          <a:stretch/>
        </p:blipFill>
        <p:spPr bwMode="auto">
          <a:xfrm>
            <a:off x="7960877" y="4340278"/>
            <a:ext cx="1035899" cy="905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fs01.vseosvita.ua/01009t1c-a99b/00e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4853" l="19476" r="38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3" r="61036" b="55149"/>
          <a:stretch/>
        </p:blipFill>
        <p:spPr bwMode="auto">
          <a:xfrm>
            <a:off x="4067861" y="1497999"/>
            <a:ext cx="995060" cy="1138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fs01.vseosvita.ua/01009t1c-a99b/00e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51" b="100000" l="39950" r="59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5" t="64772" r="40349"/>
          <a:stretch/>
        </p:blipFill>
        <p:spPr bwMode="auto">
          <a:xfrm>
            <a:off x="5517066" y="4301157"/>
            <a:ext cx="1184250" cy="920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fs01.vseosvita.ua/01009t1c-a99b/00e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588" l="39950" r="5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5" r="40349" b="51992"/>
          <a:stretch/>
        </p:blipFill>
        <p:spPr bwMode="auto">
          <a:xfrm>
            <a:off x="2587174" y="1497999"/>
            <a:ext cx="1077154" cy="1176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fs01.vseosvita.ua/01009t1c-a99b/00e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098" l="0" r="1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117" b="53095"/>
          <a:stretch/>
        </p:blipFill>
        <p:spPr bwMode="auto">
          <a:xfrm>
            <a:off x="5484807" y="1534486"/>
            <a:ext cx="984232" cy="1140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fs01.vseosvita.ua/01009t1c-a99b/00e.jpg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51" b="100000" l="60799" r="80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3" t="64848" r="19773"/>
          <a:stretch/>
        </p:blipFill>
        <p:spPr bwMode="auto">
          <a:xfrm>
            <a:off x="3146985" y="4263138"/>
            <a:ext cx="1135446" cy="964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fs01.vseosvita.ua/01009t1c-a99b/00e.jpg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06" b="100000" l="811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09" t="64848"/>
          <a:stretch/>
        </p:blipFill>
        <p:spPr bwMode="auto">
          <a:xfrm>
            <a:off x="6859993" y="4301157"/>
            <a:ext cx="987475" cy="920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fs01.vseosvita.ua/01009t1c-a99b/00e.jpg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4853" l="801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18" b="54670"/>
          <a:stretch/>
        </p:blipFill>
        <p:spPr bwMode="auto">
          <a:xfrm>
            <a:off x="6890925" y="1497999"/>
            <a:ext cx="918468" cy="1176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6609" y="25766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каждом ряду 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одинаковых предмета и кликни по ним мышкой.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https://img2.freepng.ru/20180326/jzw/kisspng-number-symbol-clip-art-1-5ab9376ebebd98.6644559315220877907813.jpg"/>
          <p:cNvPicPr/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744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09" y="1590652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.pinimg.com/originals/24/cd/2e/24cd2e9c7dc45f225a4b33366b1d7397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8" y="2967665"/>
            <a:ext cx="599760" cy="78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i.pinimg.com/736x/d0/d1/11/d0d1115d95e96799ab268db3b294818f.jpg"/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286" b="48429" l="9198" r="23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9286" r="74950" b="50428"/>
          <a:stretch/>
        </p:blipFill>
        <p:spPr bwMode="auto">
          <a:xfrm>
            <a:off x="2513228" y="2869830"/>
            <a:ext cx="1433615" cy="1083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s://i.pinimg.com/736x/d0/d1/11/d0d1115d95e96799ab268db3b294818f.jpg"/>
          <p:cNvPicPr/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286" b="49429" l="44618" r="58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9286" r="42745" b="50428"/>
          <a:stretch/>
        </p:blipFill>
        <p:spPr bwMode="auto">
          <a:xfrm>
            <a:off x="4095632" y="2822532"/>
            <a:ext cx="1119681" cy="1083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i.pinimg.com/736x/d0/d1/11/d0d1115d95e96799ab268db3b294818f.jpg"/>
          <p:cNvPicPr/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429" b="48429" l="60861" r="75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62" t="39286" r="22309" b="50428"/>
          <a:stretch/>
        </p:blipFill>
        <p:spPr bwMode="auto">
          <a:xfrm>
            <a:off x="7092000" y="2791271"/>
            <a:ext cx="1343748" cy="1141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s://i.pinimg.com/736x/d0/d1/11/d0d1115d95e96799ab268db3b294818f.jpg"/>
          <p:cNvPicPr/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571" b="50286" l="78474" r="93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04" t="39286" r="6849" b="50428"/>
          <a:stretch/>
        </p:blipFill>
        <p:spPr bwMode="auto">
          <a:xfrm>
            <a:off x="5649581" y="2835533"/>
            <a:ext cx="1130228" cy="105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s://cdn.pixabay.com/photo/2013/07/12/16/22/number-150792_1280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90" y="4418110"/>
            <a:ext cx="603250" cy="84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i.pinimg.com/736x/d0/d1/11/d0d1115d95e96799ab268db3b294818f.jpg"/>
          <p:cNvPicPr/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429" b="48429" l="60861" r="75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62" t="39286" r="22309" b="50428"/>
          <a:stretch/>
        </p:blipFill>
        <p:spPr bwMode="auto">
          <a:xfrm>
            <a:off x="1095086" y="2797037"/>
            <a:ext cx="1343748" cy="1141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70" y="1080004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14" y="993081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4" y="3288666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17" y="3223036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27" y="2152028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03" y="2086479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19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объединяет предметы в каждой группе?</a:t>
            </a:r>
          </a:p>
        </p:txBody>
      </p:sp>
      <p:pic>
        <p:nvPicPr>
          <p:cNvPr id="4" name="Рисунок 7" descr="Рисунок13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35" y="1547624"/>
            <a:ext cx="5329238" cy="4030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7" name="Группа 6"/>
          <p:cNvGrpSpPr/>
          <p:nvPr/>
        </p:nvGrpSpPr>
        <p:grpSpPr>
          <a:xfrm>
            <a:off x="126915" y="1452090"/>
            <a:ext cx="1885656" cy="1645951"/>
            <a:chOff x="208802" y="1547624"/>
            <a:chExt cx="1885656" cy="1645951"/>
          </a:xfrm>
        </p:grpSpPr>
        <p:pic>
          <p:nvPicPr>
            <p:cNvPr id="6" name="Рисунок 5" descr="https://img2.freepng.ru/20180323/dre/kisspng-lollipop-candy-sweetness-lollipop-5ab4dead3549c5.0096698415218029252183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2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9"/>
            <a:stretch/>
          </p:blipFill>
          <p:spPr bwMode="auto">
            <a:xfrm>
              <a:off x="566820" y="2313000"/>
              <a:ext cx="1360690" cy="880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74" name="Picture 2" descr="http://tm.msp.ua:81/TM_IMG/img_RU/2016726/201672667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35" b="79683" l="0" r="100000">
                          <a14:foregroundMark x1="12593" y1="38624" x2="91640" y2="38095"/>
                          <a14:foregroundMark x1="22434" y1="56720" x2="91640" y2="61693"/>
                          <a14:foregroundMark x1="43492" y1="49841" x2="76402" y2="52381"/>
                          <a14:foregroundMark x1="42011" y1="49418" x2="42011" y2="57778"/>
                          <a14:foregroundMark x1="10159" y1="30688" x2="16508" y2="45926"/>
                          <a14:foregroundMark x1="14074" y1="52804" x2="19471" y2="67619"/>
                          <a14:foregroundMark x1="16508" y1="71005" x2="89206" y2="498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41" b="21394"/>
            <a:stretch/>
          </p:blipFill>
          <p:spPr bwMode="auto">
            <a:xfrm>
              <a:off x="208802" y="1547624"/>
              <a:ext cx="1885656" cy="108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 descr="https://img2.freepng.ru/20180403/bgq/kisspng-painting-brush-bucket-pots-5ac43c13e9beb0.9689770915228098759574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43" l="2667" r="100000">
                        <a14:backgroundMark x1="46556" y1="93824" x2="92000" y2="9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8" y="3863417"/>
            <a:ext cx="108394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erev0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73" y="4043598"/>
            <a:ext cx="1143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i.gifer.com/1Zkn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82" y="2095402"/>
            <a:ext cx="1210791" cy="8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505677" y="4911960"/>
            <a:ext cx="1621192" cy="1935983"/>
            <a:chOff x="7505677" y="4911960"/>
            <a:chExt cx="1621192" cy="1935983"/>
          </a:xfrm>
        </p:grpSpPr>
        <p:pic>
          <p:nvPicPr>
            <p:cNvPr id="13" name="Picture 2" descr="http://i.xn-----7kcklqcpbcbd6a0bhxic7q.xn--p1ai/u/7b/f0e80c5f8711e8848ad0d6df77165e/-/%D0%B6%D0%BC%D0%B81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677" y="5256094"/>
              <a:ext cx="1621192" cy="1591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7726882" y="4911960"/>
              <a:ext cx="1258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7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11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709613" algn="ctr"/>
            <a: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у каждого кораблика 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деталь, отличающую </a:t>
            </a:r>
            <a: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от 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  <a:endParaRPr lang="ru-RU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9" descr="Рисунок14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09" y="1610437"/>
            <a:ext cx="7063589" cy="454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2" y="3425589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800">
            <a:off x="3582418" y="2441585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8109">
            <a:off x="5942880" y="2318967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3258">
            <a:off x="4105725" y="4111388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4210" y="3882789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-19097" y="1312099"/>
            <a:ext cx="1621192" cy="1935983"/>
            <a:chOff x="7505677" y="4911960"/>
            <a:chExt cx="1621192" cy="1935983"/>
          </a:xfrm>
        </p:grpSpPr>
        <p:pic>
          <p:nvPicPr>
            <p:cNvPr id="13" name="Picture 2" descr="http://i.xn-----7kcklqcpbcbd6a0bhxic7q.xn--p1ai/u/7b/f0e80c5f8711e8848ad0d6df77165e/-/%D0%B6%D0%BC%D0%B81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677" y="5256094"/>
              <a:ext cx="1621192" cy="1591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7726882" y="4911960"/>
              <a:ext cx="1258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6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heaclub.ru/tim/9a85e65b563dfa7174ae34f609dc59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2"/>
          <a:stretch/>
        </p:blipFill>
        <p:spPr bwMode="auto">
          <a:xfrm>
            <a:off x="962546" y="1232833"/>
            <a:ext cx="3502025" cy="123354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27872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в каждом ряду предмет, который не подходит к остальным. Объясни, почему он </a:t>
            </a:r>
            <a:r>
              <a:rPr lang="ru-RU" alt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лишний.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heaclub.ru/tim/9a85e65b563dfa7174ae34f609dc59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3"/>
          <a:stretch/>
        </p:blipFill>
        <p:spPr bwMode="auto">
          <a:xfrm>
            <a:off x="2820987" y="4096772"/>
            <a:ext cx="3502025" cy="12410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heaclub.ru/tim/9a85e65b563dfa7174ae34f609dc59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7" b="24689"/>
          <a:stretch/>
        </p:blipFill>
        <p:spPr bwMode="auto">
          <a:xfrm>
            <a:off x="5505497" y="5448828"/>
            <a:ext cx="3502025" cy="126924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heaclub.ru/tim/9a85e65b563dfa7174ae34f609dc59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8" b="49978"/>
          <a:stretch/>
        </p:blipFill>
        <p:spPr bwMode="auto">
          <a:xfrm>
            <a:off x="1038886" y="2687112"/>
            <a:ext cx="3502025" cy="1255594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img2.freepng.ru/20180326/jzw/kisspng-number-symbol-clip-art-1-5ab9376ebebd98.6644559315220877907813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44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03" y="1423666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.pinimg.com/originals/24/cd/2e/24cd2e9c7dc45f225a4b33366b1d739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8" y="2967665"/>
            <a:ext cx="599760" cy="78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dn.pixabay.com/photo/2013/07/12/16/22/number-150792_128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72" y="4316647"/>
            <a:ext cx="603250" cy="84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925510/6548ad94-a09d-4f64-829c-e97b10a40190/s1200?webp=fals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47" y="5852737"/>
            <a:ext cx="59055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59296" y="1731372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256509" y="1525381"/>
            <a:ext cx="1621192" cy="1935983"/>
            <a:chOff x="7505677" y="4911960"/>
            <a:chExt cx="1621192" cy="1935983"/>
          </a:xfrm>
        </p:grpSpPr>
        <p:pic>
          <p:nvPicPr>
            <p:cNvPr id="14" name="Picture 2" descr="http://i.xn-----7kcklqcpbcbd6a0bhxic7q.xn--p1ai/u/7b/f0e80c5f8711e8848ad0d6df77165e/-/%D0%B6%D0%BC%D0%B81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677" y="5256094"/>
              <a:ext cx="1621192" cy="1591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726882" y="4911960"/>
              <a:ext cx="1258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566" y="4053053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0669" y="5408261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rtiopt64.ru/blog_ckomp/win10/strelk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8959" y="4830245"/>
            <a:ext cx="18390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" y="292373"/>
            <a:ext cx="9034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из этих предметов есть смысловая пара, кроме одного. Что это за предмет?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5" descr="Рисунок18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34" y="1574043"/>
            <a:ext cx="5674757" cy="45401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" name="Группа 3"/>
          <p:cNvGrpSpPr/>
          <p:nvPr/>
        </p:nvGrpSpPr>
        <p:grpSpPr>
          <a:xfrm>
            <a:off x="7522808" y="4800843"/>
            <a:ext cx="1621192" cy="1935983"/>
            <a:chOff x="7505677" y="4911960"/>
            <a:chExt cx="1621192" cy="1935983"/>
          </a:xfrm>
        </p:grpSpPr>
        <p:pic>
          <p:nvPicPr>
            <p:cNvPr id="5" name="Picture 2" descr="http://i.xn-----7kcklqcpbcbd6a0bhxic7q.xn--p1ai/u/7b/f0e80c5f8711e8848ad0d6df77165e/-/%D0%B6%D0%BC%D0%B81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677" y="5256094"/>
              <a:ext cx="1621192" cy="1591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726882" y="4911960"/>
              <a:ext cx="1258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70" y="2616052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Рисунок144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26" y="1457911"/>
            <a:ext cx="6499225" cy="3754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21251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пирамидку. </a:t>
            </a:r>
            <a:b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сверху ей соответствует?</a:t>
            </a:r>
            <a:endParaRPr lang="ru-RU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22808" y="4800843"/>
            <a:ext cx="1621192" cy="1935983"/>
            <a:chOff x="7505677" y="4911960"/>
            <a:chExt cx="1621192" cy="1935983"/>
          </a:xfrm>
        </p:grpSpPr>
        <p:pic>
          <p:nvPicPr>
            <p:cNvPr id="5" name="Picture 2" descr="http://i.xn-----7kcklqcpbcbd6a0bhxic7q.xn--p1ai/u/7b/f0e80c5f8711e8848ad0d6df77165e/-/%D0%B6%D0%BC%D0%B81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677" y="5256094"/>
              <a:ext cx="1621192" cy="1591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726882" y="4911960"/>
              <a:ext cx="1258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2" descr="https://wiki.soiro.ru/images/%D0%92%D1%8B%D0%BF%D0%BE%D0%BB%D0%BD%D0%B5%D0%BD%D0%B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49" y="696462"/>
            <a:ext cx="1307722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01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картинки. </a:t>
            </a:r>
            <a:endParaRPr lang="ru-RU" alt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</a:t>
            </a:r>
            <a:r>
              <a:rPr lang="ru-RU" alt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было сначала, что потом.</a:t>
            </a:r>
            <a:endParaRPr lang="ru-RU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avatars.mds.yandex.net/get-pdb/1942074/5c37e031-b898-45ed-8247-8f5a3b024f7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" b="2034"/>
          <a:stretch/>
        </p:blipFill>
        <p:spPr bwMode="auto">
          <a:xfrm rot="16200000">
            <a:off x="2844243" y="582410"/>
            <a:ext cx="4930538" cy="65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mg2.freepng.ru/20180326/jzw/kisspng-number-symbol-clip-art-1-5ab9376ebebd98.6644559315220877907813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44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514" y="3058834"/>
            <a:ext cx="762673" cy="75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originals/24/cd/2e/24cd2e9c7dc45f225a4b33366b1d739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93" y="5592439"/>
            <a:ext cx="478417" cy="60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.pixabay.com/photo/2013/07/12/16/22/number-150792_128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61" y="5592439"/>
            <a:ext cx="505990" cy="60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925510/6548ad94-a09d-4f64-829c-e97b10a40190/s1200?webp=fals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72" y="3058834"/>
            <a:ext cx="478737" cy="68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dn.pixabay.com/photo/2013/07/12/16/22/number-150794_1280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82" y="3104976"/>
            <a:ext cx="398131" cy="59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g2.freepng.ru/20180509/kuq/kisspng-computer-icons-desktop-wallpaper-clip-art-5af2c33db01cc7.5728383815258591337214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18367"/>
          <a:stretch/>
        </p:blipFill>
        <p:spPr bwMode="auto">
          <a:xfrm>
            <a:off x="8001231" y="5479562"/>
            <a:ext cx="522631" cy="71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9369" y="2090842"/>
            <a:ext cx="1621192" cy="1935983"/>
            <a:chOff x="7505677" y="4911960"/>
            <a:chExt cx="1621192" cy="1935983"/>
          </a:xfrm>
        </p:grpSpPr>
        <p:pic>
          <p:nvPicPr>
            <p:cNvPr id="11" name="Picture 2" descr="http://i.xn-----7kcklqcpbcbd6a0bhxic7q.xn--p1ai/u/7b/f0e80c5f8711e8848ad0d6df77165e/-/%D0%B6%D0%BC%D0%B81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677" y="5256094"/>
              <a:ext cx="1621192" cy="1591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726882" y="4911960"/>
              <a:ext cx="1258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1179"/>
            <a:ext cx="9141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фигуры не хватает</a:t>
            </a:r>
            <a:r>
              <a:rPr lang="ru-RU" alt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Кликни по ней.</a:t>
            </a:r>
            <a:endParaRPr 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900igr.net/up/datas/170411/01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28542" r="51804" b="20552"/>
          <a:stretch/>
        </p:blipFill>
        <p:spPr bwMode="auto">
          <a:xfrm>
            <a:off x="330593" y="1165424"/>
            <a:ext cx="2880587" cy="2613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http://900igr.net/up/datas/170411/01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0" t="26610" r="41250" b="61995"/>
          <a:stretch/>
        </p:blipFill>
        <p:spPr bwMode="auto">
          <a:xfrm>
            <a:off x="3562738" y="3218540"/>
            <a:ext cx="528774" cy="535182"/>
          </a:xfrm>
          <a:prstGeom prst="triangl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900igr.net/up/datas/170411/01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69780" r="42028" b="19116"/>
          <a:stretch/>
        </p:blipFill>
        <p:spPr bwMode="auto">
          <a:xfrm>
            <a:off x="3555663" y="1165424"/>
            <a:ext cx="400050" cy="438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4" descr="https://p.calameoassets.com/170328043630-5ed424545b637265173c3c4aafe10afa/p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19414" r="28331" b="20882"/>
          <a:stretch/>
        </p:blipFill>
        <p:spPr bwMode="auto">
          <a:xfrm>
            <a:off x="3099093" y="4658406"/>
            <a:ext cx="2943225" cy="197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https://p.calameoassets.com/170328043630-5ed424545b637265173c3c4aafe10afa/p1.jpg">
            <a:hlinkClick r:id="rId4" action="ppaction://hlinksldjump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9" t="62677" r="3881" b="24057"/>
          <a:stretch/>
        </p:blipFill>
        <p:spPr bwMode="auto">
          <a:xfrm>
            <a:off x="6341954" y="5425169"/>
            <a:ext cx="552450" cy="43815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4" descr="https://p.calameoassets.com/170328043630-5ed424545b637265173c3c4aafe10afa/p1.jpg">
            <a:hlinkClick r:id="rId4" action="ppaction://hlinksldjump"/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52" b="42500" l="80625" r="100000">
                        <a14:foregroundMark x1="89861" y1="22870" x2="89861" y2="22870"/>
                        <a14:foregroundMark x1="93056" y1="25185" x2="93056" y2="25185"/>
                        <a14:foregroundMark x1="95069" y1="28611" x2="95069" y2="28611"/>
                        <a14:foregroundMark x1="93958" y1="33796" x2="93958" y2="33796"/>
                        <a14:foregroundMark x1="90069" y1="35833" x2="90069" y2="35833"/>
                        <a14:foregroundMark x1="86597" y1="33241" x2="86597" y2="33241"/>
                        <a14:foregroundMark x1="84653" y1="29259" x2="84653" y2="29259"/>
                        <a14:foregroundMark x1="86389" y1="25463" x2="86389" y2="2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92" t="16529" b="57801"/>
          <a:stretch/>
        </p:blipFill>
        <p:spPr bwMode="auto">
          <a:xfrm>
            <a:off x="6146878" y="4478294"/>
            <a:ext cx="942340" cy="84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 descr="https://p.calameoassets.com/170328043630-5ed424545b637265173c3c4aafe10afa/p1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2" b="59259" l="85000" r="96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69" t="42199" r="1717" b="38765"/>
          <a:stretch/>
        </p:blipFill>
        <p:spPr bwMode="auto">
          <a:xfrm>
            <a:off x="6246704" y="6001431"/>
            <a:ext cx="647700" cy="62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6" descr="https://sun9-30.userapi.com/c851032/v851032036/1e15f6/U-4AUQtcZAQ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7981" r="32485" b="19465"/>
          <a:stretch/>
        </p:blipFill>
        <p:spPr bwMode="auto">
          <a:xfrm>
            <a:off x="4721784" y="1165423"/>
            <a:ext cx="3240340" cy="3213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6" descr="https://sun9-30.userapi.com/c851032/v851032036/1e15f6/U-4AUQtcZAQ.jpg">
            <a:hlinkClick r:id="rId4" action="ppaction://hlinksldjump"/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16" b="25053" l="79967" r="95199">
                        <a14:foregroundMark x1="85265" y1="21263" x2="85265" y2="21263"/>
                        <a14:foregroundMark x1="89570" y1="20632" x2="90563" y2="23158"/>
                        <a14:foregroundMark x1="85265" y1="21474" x2="83444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47" t="3144" r="6046" b="76541"/>
          <a:stretch/>
        </p:blipFill>
        <p:spPr bwMode="auto">
          <a:xfrm>
            <a:off x="8033633" y="3616979"/>
            <a:ext cx="771525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6" descr="https://sun9-30.userapi.com/c851032/v851032036/1e15f6/U-4AUQtcZAQ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0" t="22008" r="7568" b="58160"/>
          <a:stretch/>
        </p:blipFill>
        <p:spPr bwMode="auto">
          <a:xfrm>
            <a:off x="8077544" y="1894703"/>
            <a:ext cx="590824" cy="795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6" descr="https://sun9-30.userapi.com/c851032/v851032036/1e15f6/U-4AUQtcZAQ.jpg">
            <a:hlinkClick r:id="rId4" action="ppaction://hlinksldjump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7" t="40873" r="2812" b="37120"/>
          <a:stretch/>
        </p:blipFill>
        <p:spPr bwMode="auto">
          <a:xfrm>
            <a:off x="8077544" y="2851720"/>
            <a:ext cx="793495" cy="733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6" descr="https://sun9-30.userapi.com/c851032/v851032036/1e15f6/U-4AUQtcZAQ.jpg">
            <a:hlinkClick r:id="rId4" action="ppaction://hlinksldjump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8" t="61913" r="6237" b="14596"/>
          <a:stretch/>
        </p:blipFill>
        <p:spPr bwMode="auto">
          <a:xfrm>
            <a:off x="8082610" y="947314"/>
            <a:ext cx="653539" cy="827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" descr="http://900igr.net/up/datas/170411/01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 t="55562" r="40806" b="32096"/>
          <a:stretch/>
        </p:blipFill>
        <p:spPr bwMode="auto">
          <a:xfrm>
            <a:off x="3484225" y="1805319"/>
            <a:ext cx="542925" cy="487045"/>
          </a:xfrm>
          <a:prstGeom prst="triangl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" descr="http://900igr.net/up/datas/170411/01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6" t="42054" r="41612" b="46603"/>
          <a:stretch/>
        </p:blipFill>
        <p:spPr bwMode="auto">
          <a:xfrm>
            <a:off x="3575091" y="2628200"/>
            <a:ext cx="466725" cy="44704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76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08 L -0.12587 -0.0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0452 0.230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11407 -0.00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101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властелин</dc:creator>
  <cp:lastModifiedBy>Наталья Пятовская</cp:lastModifiedBy>
  <cp:revision>39</cp:revision>
  <dcterms:created xsi:type="dcterms:W3CDTF">2020-05-02T10:28:34Z</dcterms:created>
  <dcterms:modified xsi:type="dcterms:W3CDTF">2022-12-10T17:39:15Z</dcterms:modified>
</cp:coreProperties>
</file>