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4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E1EC-DEE8-40D4-B454-F648CB9C293F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0941-17BE-4FD8-907F-0503D092A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9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0941-17BE-4FD8-907F-0503D092A9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5.gif"/><Relationship Id="rId18" Type="http://schemas.openxmlformats.org/officeDocument/2006/relationships/image" Target="../media/image35.png"/><Relationship Id="rId3" Type="http://schemas.openxmlformats.org/officeDocument/2006/relationships/audio" Target="../media/media1.WAV"/><Relationship Id="rId21" Type="http://schemas.openxmlformats.org/officeDocument/2006/relationships/image" Target="../media/image38.png"/><Relationship Id="rId7" Type="http://schemas.openxmlformats.org/officeDocument/2006/relationships/audio" Target="file:///C:\Users\&#1040;&#1076;&#1084;&#1080;&#1085;&#1080;&#1089;&#1090;&#1088;&#1072;&#1090;&#1086;&#1088;\Desktop\&#1087;&#1088;&#1077;&#1079;&#1077;&#1085;&#1090;%20&#1057;&#1064;&#1046;&#1047;\Dog%20Big%20Barking%20and%20Growling.mp3" TargetMode="External"/><Relationship Id="rId12" Type="http://schemas.openxmlformats.org/officeDocument/2006/relationships/image" Target="../media/image34.gif"/><Relationship Id="rId17" Type="http://schemas.openxmlformats.org/officeDocument/2006/relationships/image" Target="../media/image27.gif"/><Relationship Id="rId2" Type="http://schemas.microsoft.com/office/2007/relationships/media" Target="../media/media1.WAV"/><Relationship Id="rId16" Type="http://schemas.openxmlformats.org/officeDocument/2006/relationships/image" Target="../media/image30.gif"/><Relationship Id="rId20" Type="http://schemas.openxmlformats.org/officeDocument/2006/relationships/image" Target="../media/image37.png"/><Relationship Id="rId1" Type="http://schemas.openxmlformats.org/officeDocument/2006/relationships/audio" Target="file:///C:\Users\&#1040;&#1076;&#1084;&#1080;&#1085;&#1080;&#1089;&#1090;&#1088;&#1072;&#1090;&#1086;&#1088;\Desktop\&#1087;&#1088;&#1077;&#1079;&#1077;&#1085;&#1090;%20&#1057;&#1064;&#1046;&#1047;\horse20.wav" TargetMode="External"/><Relationship Id="rId6" Type="http://schemas.openxmlformats.org/officeDocument/2006/relationships/audio" Target="file:///C:\Users\&#1040;&#1076;&#1084;&#1080;&#1085;&#1080;&#1089;&#1090;&#1088;&#1072;&#1090;&#1086;&#1088;\Desktop\&#1087;&#1088;&#1077;&#1079;&#1077;&#1085;&#1090;%20&#1057;&#1064;&#1046;&#1047;\Zmeya_shipit_kobra.mp3" TargetMode="External"/><Relationship Id="rId11" Type="http://schemas.openxmlformats.org/officeDocument/2006/relationships/image" Target="../media/image33.png"/><Relationship Id="rId24" Type="http://schemas.openxmlformats.org/officeDocument/2006/relationships/image" Target="../media/image40.png"/><Relationship Id="rId5" Type="http://schemas.openxmlformats.org/officeDocument/2006/relationships/audio" Target="file:///C:\Users\&#1040;&#1076;&#1084;&#1080;&#1085;&#1080;&#1089;&#1090;&#1088;&#1072;&#1090;&#1086;&#1088;\Desktop\&#1087;&#1088;&#1077;&#1079;&#1077;&#1085;&#1090;%20&#1057;&#1064;&#1046;&#1047;\3221___.wav" TargetMode="External"/><Relationship Id="rId15" Type="http://schemas.openxmlformats.org/officeDocument/2006/relationships/image" Target="../media/image29.gif"/><Relationship Id="rId23" Type="http://schemas.openxmlformats.org/officeDocument/2006/relationships/image" Target="../media/image31.gif"/><Relationship Id="rId10" Type="http://schemas.openxmlformats.org/officeDocument/2006/relationships/image" Target="../media/image32.jpeg"/><Relationship Id="rId19" Type="http://schemas.openxmlformats.org/officeDocument/2006/relationships/image" Target="../media/image36.png"/><Relationship Id="rId4" Type="http://schemas.openxmlformats.org/officeDocument/2006/relationships/audio" Target="file:///C:\Users\&#1040;&#1076;&#1084;&#1080;&#1085;&#1080;&#1089;&#1090;&#1088;&#1072;&#1090;&#1086;&#1088;\Desktop\&#1087;&#1088;&#1077;&#1079;&#1077;&#1085;&#1090;%20&#1057;&#1064;&#1046;&#1047;\elephant2.wav" TargetMode="Externa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24.gif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48072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Дифференциация  звуков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312" y="5766792"/>
            <a:ext cx="6192688" cy="109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МБДОУ «Детский сад №36»</a:t>
            </a:r>
          </a:p>
          <a:p>
            <a:pPr>
              <a:buNone/>
            </a:pPr>
            <a:r>
              <a:rPr lang="ru-RU" sz="2000" dirty="0" smtClean="0"/>
              <a:t>Составитель: Губкина Е.А., учитель-логопед</a:t>
            </a:r>
          </a:p>
        </p:txBody>
      </p:sp>
      <p:pic>
        <p:nvPicPr>
          <p:cNvPr id="21506" name="Picture 2" descr="http://im2-tub-ru.yandex.net/i?id=171944261-5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158" y="1605924"/>
            <a:ext cx="1428750" cy="1428750"/>
          </a:xfrm>
          <a:prstGeom prst="rect">
            <a:avLst/>
          </a:prstGeom>
          <a:noFill/>
        </p:spPr>
      </p:pic>
      <p:pic>
        <p:nvPicPr>
          <p:cNvPr id="21508" name="Picture 4" descr="http://im8-tub-ru.yandex.net/i?id=183149962-3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158" y="3217725"/>
            <a:ext cx="1656184" cy="1656184"/>
          </a:xfrm>
          <a:prstGeom prst="rect">
            <a:avLst/>
          </a:prstGeom>
          <a:noFill/>
        </p:spPr>
      </p:pic>
      <p:pic>
        <p:nvPicPr>
          <p:cNvPr id="21512" name="Picture 8" descr="Картинка 30 из 1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00" y="3217725"/>
            <a:ext cx="1728192" cy="1728192"/>
          </a:xfrm>
          <a:prstGeom prst="rect">
            <a:avLst/>
          </a:prstGeom>
          <a:noFill/>
        </p:spPr>
      </p:pic>
      <p:pic>
        <p:nvPicPr>
          <p:cNvPr id="21514" name="Picture 10" descr="http://im3-tub-ru.yandex.net/i?id=116888307-41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56203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Волшебная книга покажет тебе пары  картинок. Постарайся их назвать правильно произнося звуки</a:t>
            </a:r>
            <a:endParaRPr lang="ru-RU" sz="2600" dirty="0"/>
          </a:p>
        </p:txBody>
      </p:sp>
      <p:pic>
        <p:nvPicPr>
          <p:cNvPr id="23554" name="Picture 2" descr="http://i.allday.ru/uploads/posts/2009-02/1234898600_open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6156684" cy="4925347"/>
          </a:xfrm>
          <a:prstGeom prst="rect">
            <a:avLst/>
          </a:prstGeom>
          <a:noFill/>
        </p:spPr>
      </p:pic>
      <p:pic>
        <p:nvPicPr>
          <p:cNvPr id="5" name="Picture 16" descr="http://im0-tub-ru.yandex.net/i?id=19937395-1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2221521" cy="2088232"/>
          </a:xfrm>
          <a:prstGeom prst="rect">
            <a:avLst/>
          </a:prstGeom>
          <a:noFill/>
        </p:spPr>
      </p:pic>
      <p:pic>
        <p:nvPicPr>
          <p:cNvPr id="6" name="Picture 10" descr="http://im7-tub-ru.yandex.net/i?id=371807487-5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08920"/>
            <a:ext cx="2363139" cy="2088232"/>
          </a:xfrm>
          <a:prstGeom prst="rect">
            <a:avLst/>
          </a:prstGeom>
          <a:noFill/>
        </p:spPr>
      </p:pic>
      <p:pic>
        <p:nvPicPr>
          <p:cNvPr id="7" name="Picture 14" descr="cat_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08920"/>
            <a:ext cx="1944216" cy="2099523"/>
          </a:xfrm>
          <a:prstGeom prst="rect">
            <a:avLst/>
          </a:prstGeom>
          <a:noFill/>
        </p:spPr>
      </p:pic>
      <p:pic>
        <p:nvPicPr>
          <p:cNvPr id="23558" name="Picture 6" descr="http://im7-tub-ru.yandex.net/i?id=514063238-04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852936"/>
            <a:ext cx="2232247" cy="1903975"/>
          </a:xfrm>
          <a:prstGeom prst="rect">
            <a:avLst/>
          </a:prstGeom>
          <a:noFill/>
        </p:spPr>
      </p:pic>
      <p:pic>
        <p:nvPicPr>
          <p:cNvPr id="13" name="Рисунок 12" descr="http://im3-tub-ru.yandex.net/i?id=68622361-19-72"/>
          <p:cNvPicPr/>
          <p:nvPr/>
        </p:nvPicPr>
        <p:blipFill>
          <a:blip r:embed="rId7" cstate="print"/>
          <a:srcRect l="15559" r="15901"/>
          <a:stretch>
            <a:fillRect/>
          </a:stretch>
        </p:blipFill>
        <p:spPr bwMode="auto">
          <a:xfrm>
            <a:off x="2411760" y="2420888"/>
            <a:ext cx="2232248" cy="2808312"/>
          </a:xfrm>
          <a:prstGeom prst="rect">
            <a:avLst/>
          </a:prstGeom>
          <a:noFill/>
        </p:spPr>
      </p:pic>
      <p:pic>
        <p:nvPicPr>
          <p:cNvPr id="23562" name="Picture 10" descr="http://im0-tub-ru.yandex.net/i?id=393549837-59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0641" y="2924944"/>
            <a:ext cx="2250249" cy="1800200"/>
          </a:xfrm>
          <a:prstGeom prst="rect">
            <a:avLst/>
          </a:prstGeom>
          <a:noFill/>
        </p:spPr>
      </p:pic>
      <p:pic>
        <p:nvPicPr>
          <p:cNvPr id="16" name="Picture 2" descr="http://im7-tub-ru.yandex.net/i?id=394596542-28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852936"/>
            <a:ext cx="2338404" cy="1512168"/>
          </a:xfrm>
          <a:prstGeom prst="rect">
            <a:avLst/>
          </a:prstGeom>
          <a:noFill/>
        </p:spPr>
      </p:pic>
      <p:pic>
        <p:nvPicPr>
          <p:cNvPr id="17" name="Picture 18" descr="http://im3-tub-ru.yandex.net/i?id=284401879-00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708920"/>
            <a:ext cx="2400266" cy="2160240"/>
          </a:xfrm>
          <a:prstGeom prst="rect">
            <a:avLst/>
          </a:prstGeom>
          <a:noFill/>
        </p:spPr>
      </p:pic>
      <p:pic>
        <p:nvPicPr>
          <p:cNvPr id="18" name="Picture 12" descr="http://im3-tub-ru.yandex.net/i?id=374383568-46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2636912"/>
            <a:ext cx="2160240" cy="2160240"/>
          </a:xfrm>
          <a:prstGeom prst="rect">
            <a:avLst/>
          </a:prstGeom>
          <a:noFill/>
        </p:spPr>
      </p:pic>
      <p:pic>
        <p:nvPicPr>
          <p:cNvPr id="19" name="Picture 12" descr="http://im7-tub-ru.yandex.net/i?id=164911236-53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2924944"/>
            <a:ext cx="241455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Кирилл\Рабочий стол\МАМА\детские презентации\Почемучка\284165acb4e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380312" y="2492896"/>
            <a:ext cx="1564660" cy="2628294"/>
          </a:xfrm>
          <a:prstGeom prst="rect">
            <a:avLst/>
          </a:prstGeom>
          <a:noFill/>
        </p:spPr>
      </p:pic>
      <p:pic>
        <p:nvPicPr>
          <p:cNvPr id="8" name="Picture 3" descr="C:\Documents and Settings\Кирилл\Рабочий стол\МАМА\детские презентации\Почемучка\62848a88ea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365104"/>
            <a:ext cx="3063007" cy="1891085"/>
          </a:xfrm>
          <a:prstGeom prst="rect">
            <a:avLst/>
          </a:prstGeom>
          <a:noFill/>
        </p:spPr>
      </p:pic>
      <p:pic>
        <p:nvPicPr>
          <p:cNvPr id="9" name="Picture 14" descr="cat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04864"/>
            <a:ext cx="1440159" cy="15552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15616" y="6211669"/>
            <a:ext cx="752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Животное , которое хочет попасть домой, начнет мигать. Расскажи, где живет  это животное:    в нашем лесу или в жарких странах . </a:t>
            </a:r>
            <a:endParaRPr lang="ru-RU" dirty="0"/>
          </a:p>
        </p:txBody>
      </p:sp>
      <p:pic>
        <p:nvPicPr>
          <p:cNvPr id="4108" name="Picture 12" descr="http://im7-tub-ru.yandex.net/i?id=164911236-53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824" y="5157192"/>
            <a:ext cx="1584176" cy="1181101"/>
          </a:xfrm>
          <a:prstGeom prst="rect">
            <a:avLst/>
          </a:prstGeom>
          <a:noFill/>
        </p:spPr>
      </p:pic>
      <p:pic>
        <p:nvPicPr>
          <p:cNvPr id="4110" name="Picture 14" descr="Картинка 10 из 266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708920"/>
            <a:ext cx="1646069" cy="1328116"/>
          </a:xfrm>
          <a:prstGeom prst="rect">
            <a:avLst/>
          </a:prstGeom>
          <a:noFill/>
        </p:spPr>
      </p:pic>
      <p:pic>
        <p:nvPicPr>
          <p:cNvPr id="19466" name="Picture 10" descr="http://im7-tub-ru.yandex.net/i?id=371807487-59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60648"/>
            <a:ext cx="2592288" cy="1952859"/>
          </a:xfrm>
          <a:prstGeom prst="rect">
            <a:avLst/>
          </a:prstGeom>
          <a:noFill/>
        </p:spPr>
      </p:pic>
      <p:pic>
        <p:nvPicPr>
          <p:cNvPr id="19468" name="Picture 12" descr="http://im3-tub-ru.yandex.net/i?id=374383568-46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717032"/>
            <a:ext cx="2160240" cy="2160240"/>
          </a:xfrm>
          <a:prstGeom prst="rect">
            <a:avLst/>
          </a:prstGeom>
          <a:noFill/>
        </p:spPr>
      </p:pic>
      <p:pic>
        <p:nvPicPr>
          <p:cNvPr id="19" name="Picture 2" descr="http://im7-tub-ru.yandex.net/i?id=394596542-28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373216"/>
            <a:ext cx="1428750" cy="923925"/>
          </a:xfrm>
          <a:prstGeom prst="rect">
            <a:avLst/>
          </a:prstGeom>
          <a:noFill/>
        </p:spPr>
      </p:pic>
      <p:pic>
        <p:nvPicPr>
          <p:cNvPr id="20" name="Picture 4" descr="http://im6-tub-ru.yandex.net/i?id=187741412-42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260648"/>
            <a:ext cx="2010352" cy="1742306"/>
          </a:xfrm>
          <a:prstGeom prst="rect">
            <a:avLst/>
          </a:prstGeom>
          <a:noFill/>
        </p:spPr>
      </p:pic>
      <p:pic>
        <p:nvPicPr>
          <p:cNvPr id="19472" name="Picture 16" descr="http://im0-tub-ru.yandex.net/i?id=19937395-14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2420888"/>
            <a:ext cx="2068313" cy="1944216"/>
          </a:xfrm>
          <a:prstGeom prst="rect">
            <a:avLst/>
          </a:prstGeom>
          <a:noFill/>
        </p:spPr>
      </p:pic>
      <p:pic>
        <p:nvPicPr>
          <p:cNvPr id="19474" name="Picture 18" descr="http://im3-tub-ru.yandex.net/i?id=284401879-00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764704"/>
            <a:ext cx="1428750" cy="1285876"/>
          </a:xfrm>
          <a:prstGeom prst="rect">
            <a:avLst/>
          </a:prstGeom>
          <a:noFill/>
        </p:spPr>
      </p:pic>
      <p:pic>
        <p:nvPicPr>
          <p:cNvPr id="19476" name="Picture 20" descr="http://im0-tub-ru.yandex.net/i?id=317704493-20-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188640"/>
            <a:ext cx="2160240" cy="2160240"/>
          </a:xfrm>
          <a:prstGeom prst="rect">
            <a:avLst/>
          </a:prstGeom>
          <a:noFill/>
        </p:spPr>
      </p:pic>
      <p:pic>
        <p:nvPicPr>
          <p:cNvPr id="19480" name="Picture 24" descr="http://im7-tub-ru.yandex.net/i?id=429424189-47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90207" y="-82452"/>
            <a:ext cx="2186250" cy="250334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627784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животных со звуком  С  (Ш  З  Ж).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35088" y="64886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домашних животных. Проговори фразу так: Коза домашнее животное.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2 0.03145 L -0.2592 0.00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8834E-6 L 0.7875 -0.8915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4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4783E-7 L -0.42309 -0.325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1758 L -0.07378 -0.6958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4.04255E-6 L 0.9316 -0.5506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73543E-7 L -0.63212 -1.077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0" y="-5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3201E-6 L 0.02414 -0.675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8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8229600" cy="11087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Разные животные передвигаются по разному. Проговори словосочетание , кто как передвигается</a:t>
            </a:r>
            <a:endParaRPr lang="ru-RU" dirty="0"/>
          </a:p>
        </p:txBody>
      </p:sp>
      <p:pic>
        <p:nvPicPr>
          <p:cNvPr id="4" name="Picture 10" descr="Анимашки Животные, анимированные животные, разные картинки животных | Smay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1"/>
            <a:ext cx="2507570" cy="1705150"/>
          </a:xfrm>
          <a:prstGeom prst="rect">
            <a:avLst/>
          </a:prstGeom>
          <a:noFill/>
        </p:spPr>
      </p:pic>
      <p:pic>
        <p:nvPicPr>
          <p:cNvPr id="6" name="Picture 8" descr="Анимашки Животные, анимированные животные, разные картинки животных | Smayl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4"/>
            <a:ext cx="1728193" cy="1601741"/>
          </a:xfrm>
          <a:prstGeom prst="rect">
            <a:avLst/>
          </a:prstGeom>
          <a:noFill/>
        </p:spPr>
      </p:pic>
      <p:pic>
        <p:nvPicPr>
          <p:cNvPr id="7" name="Picture 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342890"/>
            <a:ext cx="1872208" cy="2023381"/>
          </a:xfrm>
          <a:prstGeom prst="rect">
            <a:avLst/>
          </a:prstGeom>
          <a:noFill/>
        </p:spPr>
      </p:pic>
      <p:pic>
        <p:nvPicPr>
          <p:cNvPr id="18434" name="Picture 2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521" y="3356992"/>
            <a:ext cx="2325153" cy="2149972"/>
          </a:xfrm>
          <a:prstGeom prst="rect">
            <a:avLst/>
          </a:prstGeom>
          <a:noFill/>
        </p:spPr>
      </p:pic>
      <p:pic>
        <p:nvPicPr>
          <p:cNvPr id="18440" name="Picture 8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59" y="1772816"/>
            <a:ext cx="2137779" cy="2118345"/>
          </a:xfrm>
          <a:prstGeom prst="rect">
            <a:avLst/>
          </a:prstGeom>
          <a:noFill/>
        </p:spPr>
      </p:pic>
      <p:pic>
        <p:nvPicPr>
          <p:cNvPr id="18446" name="Picture 1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17032"/>
            <a:ext cx="2210543" cy="2210545"/>
          </a:xfrm>
          <a:prstGeom prst="rect">
            <a:avLst/>
          </a:prstGeom>
          <a:noFill/>
        </p:spPr>
      </p:pic>
      <p:pic>
        <p:nvPicPr>
          <p:cNvPr id="18448" name="Picture 16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340768"/>
            <a:ext cx="2985120" cy="2985120"/>
          </a:xfrm>
          <a:prstGeom prst="rect">
            <a:avLst/>
          </a:prstGeom>
          <a:noFill/>
        </p:spPr>
      </p:pic>
      <p:pic>
        <p:nvPicPr>
          <p:cNvPr id="18450" name="Picture 18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293096"/>
            <a:ext cx="3142197" cy="2221211"/>
          </a:xfrm>
          <a:prstGeom prst="rect">
            <a:avLst/>
          </a:prstGeom>
          <a:noFill/>
        </p:spPr>
      </p:pic>
      <p:pic>
        <p:nvPicPr>
          <p:cNvPr id="18436" name="Picture 4" descr="Анимашки Собаки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852936"/>
            <a:ext cx="2067341" cy="144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36D~1\AppData\Local\Temp\Rar$DI05.001\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5" descr="solnishko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24750" y="0"/>
            <a:ext cx="1619250" cy="1393825"/>
          </a:xfrm>
          <a:prstGeom prst="rect">
            <a:avLst/>
          </a:prstGeom>
          <a:noFill/>
        </p:spPr>
      </p:pic>
      <p:pic>
        <p:nvPicPr>
          <p:cNvPr id="3078" name="Picture 6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32440" y="2708920"/>
            <a:ext cx="4345853" cy="3014837"/>
          </a:xfrm>
          <a:prstGeom prst="rect">
            <a:avLst/>
          </a:prstGeom>
          <a:noFill/>
        </p:spPr>
      </p:pic>
      <p:pic>
        <p:nvPicPr>
          <p:cNvPr id="10" name="Picture 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32856" y="3573016"/>
            <a:ext cx="1533525" cy="16573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3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Проговори предложение: кто и как передвигается  по дорожке.</a:t>
            </a:r>
          </a:p>
          <a:p>
            <a:r>
              <a:rPr lang="ru-RU" dirty="0" smtClean="0"/>
              <a:t> Следи за правильностью произношения </a:t>
            </a:r>
            <a:endParaRPr lang="ru-RU" dirty="0"/>
          </a:p>
        </p:txBody>
      </p:sp>
      <p:pic>
        <p:nvPicPr>
          <p:cNvPr id="12" name="Picture 6" descr="Анимашки Животные, анимированные животные, разные картинки животных | Smayli.r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0" y="4653136"/>
            <a:ext cx="1562100" cy="1447801"/>
          </a:xfrm>
          <a:prstGeom prst="rect">
            <a:avLst/>
          </a:prstGeom>
          <a:noFill/>
        </p:spPr>
      </p:pic>
      <p:pic>
        <p:nvPicPr>
          <p:cNvPr id="13" name="Picture 16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924944" y="2381672"/>
            <a:ext cx="2520280" cy="2520280"/>
          </a:xfrm>
          <a:prstGeom prst="rect">
            <a:avLst/>
          </a:prstGeom>
          <a:noFill/>
        </p:spPr>
      </p:pic>
      <p:pic>
        <p:nvPicPr>
          <p:cNvPr id="9" name="Picture 18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0" y="3717032"/>
            <a:ext cx="3142197" cy="2221211"/>
          </a:xfrm>
          <a:prstGeom prst="rect">
            <a:avLst/>
          </a:prstGeom>
          <a:noFill/>
        </p:spPr>
      </p:pic>
      <p:pic>
        <p:nvPicPr>
          <p:cNvPr id="14" name="Picture 8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2137779" y="2420888"/>
            <a:ext cx="2137779" cy="2118345"/>
          </a:xfrm>
          <a:prstGeom prst="rect">
            <a:avLst/>
          </a:prstGeom>
          <a:noFill/>
        </p:spPr>
      </p:pic>
      <p:pic>
        <p:nvPicPr>
          <p:cNvPr id="16" name="horse2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9324528" y="6165304"/>
            <a:ext cx="244475" cy="244475"/>
          </a:xfrm>
          <a:prstGeom prst="rect">
            <a:avLst/>
          </a:prstGeom>
        </p:spPr>
      </p:pic>
      <p:pic>
        <p:nvPicPr>
          <p:cNvPr id="17" name="mule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324528" y="4941168"/>
            <a:ext cx="244475" cy="244475"/>
          </a:xfrm>
          <a:prstGeom prst="rect">
            <a:avLst/>
          </a:prstGeom>
        </p:spPr>
      </p:pic>
      <p:pic>
        <p:nvPicPr>
          <p:cNvPr id="21" name="elephant2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 cstate="print"/>
          <a:stretch>
            <a:fillRect/>
          </a:stretch>
        </p:blipFill>
        <p:spPr>
          <a:xfrm>
            <a:off x="-900608" y="2132856"/>
            <a:ext cx="244475" cy="244475"/>
          </a:xfrm>
          <a:prstGeom prst="rect">
            <a:avLst/>
          </a:prstGeom>
        </p:spPr>
      </p:pic>
      <p:pic>
        <p:nvPicPr>
          <p:cNvPr id="22" name="3221___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1" cstate="print"/>
          <a:stretch>
            <a:fillRect/>
          </a:stretch>
        </p:blipFill>
        <p:spPr>
          <a:xfrm>
            <a:off x="-756592" y="1340768"/>
            <a:ext cx="244475" cy="244475"/>
          </a:xfrm>
          <a:prstGeom prst="rect">
            <a:avLst/>
          </a:prstGeom>
        </p:spPr>
      </p:pic>
      <p:pic>
        <p:nvPicPr>
          <p:cNvPr id="23" name="Zmeya_shipit_kobra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2" cstate="print"/>
          <a:stretch>
            <a:fillRect/>
          </a:stretch>
        </p:blipFill>
        <p:spPr>
          <a:xfrm>
            <a:off x="-468560" y="404664"/>
            <a:ext cx="244475" cy="244475"/>
          </a:xfrm>
          <a:prstGeom prst="rect">
            <a:avLst/>
          </a:prstGeom>
        </p:spPr>
      </p:pic>
      <p:pic>
        <p:nvPicPr>
          <p:cNvPr id="24" name="Picture 4" descr="Анимашки Собаки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2772816" y="4293096"/>
            <a:ext cx="2067341" cy="1441698"/>
          </a:xfrm>
          <a:prstGeom prst="rect">
            <a:avLst/>
          </a:prstGeom>
          <a:noFill/>
        </p:spPr>
      </p:pic>
      <p:pic>
        <p:nvPicPr>
          <p:cNvPr id="25" name="Dog Big Barking and Growling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4" cstate="print"/>
          <a:stretch>
            <a:fillRect/>
          </a:stretch>
        </p:blipFill>
        <p:spPr>
          <a:xfrm>
            <a:off x="-244475" y="1196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1.60451 -0.136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3 -0.02176 L 1.31753 0.0548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00" y="3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0.11157 C 0.2158 0.10926 0.21545 0.10625 0.21667 0.1044 C 0.21875 0.10116 0.22205 0.09977 0.22465 0.09722 C 0.23924 0.08171 0.23246 0.08819 0.24496 0.07731 C 0.25799 0.06597 0.27344 0.06204 0.28663 0.05208 C 0.29115 0.04884 0.29392 0.04421 0.29896 0.0412 C 0.31198 0.03264 0.32587 0.02916 0.33819 0.01782 C 0.34149 0.0044 0.36042 0.00764 0.36771 0.00694 C 0.37483 0.00486 0.38073 0.00301 0.38819 0.00162 C 0.40347 0.00324 0.41545 0.00741 0.43003 0.0125 C 0.43819 0.02291 0.44601 0.025 0.45712 0.0287 C 0.46059 0.03009 0.46424 0.03264 0.46771 0.03403 C 0.4691 0.03588 0.47049 0.03796 0.47187 0.03935 C 0.47344 0.04097 0.47587 0.0412 0.47726 0.04305 C 0.47847 0.04444 0.47899 0.04699 0.48003 0.04838 C 0.48125 0.05 0.48264 0.05092 0.4842 0.05208 C 0.4901 0.06458 0.48229 0.04954 0.49219 0.06296 C 0.49948 0.07245 0.50538 0.08403 0.5125 0.09352 C 0.51615 0.10764 0.51059 0.0912 0.51771 0.10069 C 0.52465 0.11018 0.5125 0.10301 0.52326 0.10787 C 0.52465 0.11458 0.52569 0.12014 0.52865 0.12592 C 0.53177 0.13889 0.52969 0.13379 0.53385 0.14213 C 0.53802 0.13379 0.5401 0.12778 0.54618 0.12222 C 0.54861 0.1169 0.55035 0.10903 0.55278 0.1044 C 0.55486 0.10139 0.56198 0.09213 0.56528 0.08819 C 0.56753 0.08518 0.57066 0.08333 0.57326 0.08079 C 0.57483 0.07963 0.57743 0.07731 0.57743 0.07754 C 0.58646 0.05879 0.6033 0.0493 0.61667 0.03773 C 0.6224 0.03264 0.62691 0.02477 0.63281 0.01967 C 0.63646 0.01643 0.64201 0.01412 0.64618 0.0125 C 0.65069 0.00856 0.65486 0.00579 0.6599 0.00347 C 0.66198 -0.00671 0.66823 -0.00417 0.67604 -0.00556 C 0.71181 -0.00463 0.73385 -0.00417 0.7651 -0.00023 C 0.77795 0.00324 0.78854 0.01296 0.80156 0.01597 C 0.80868 0.02083 0.81094 0.02477 0.81528 0.03403 C 0.81806 0.04861 0.82413 0.04537 0.8342 0.04838 C 0.84931 0.06967 0.82587 0.03866 0.8434 0.05741 C 0.85104 0.06597 0.85573 0.07685 0.86371 0.08449 C 0.8651 0.09143 0.86944 0.09444 0.87187 0.10069 C 0.87743 0.11366 0.88125 0.12477 0.89184 0.12963 C 0.89948 0.11759 0.90521 0.10579 0.91233 0.09352 C 0.91858 0.08333 0.92135 0.06944 0.92726 0.05926 C 0.9349 0.04606 0.94444 0.0375 0.95451 0.0287 C 0.9599 0.02407 0.96406 0.01597 0.97066 0.01412 C 0.98264 0.01065 0.99514 0.00648 1.00694 0.00162 C 1.01719 -0.00255 1.02604 -0.00718 1.03681 -0.00926 C 1.04444 -0.0132 1.05174 -0.01644 1.0599 -0.01829 C 1.06667 -0.02269 1.06944 -0.02546 1.07726 -0.02732 C 1.0809 -0.02616 1.08455 -0.02523 1.08802 -0.02361 C 1.08993 -0.02269 1.09149 -0.02084 1.0934 -0.01991 C 1.09983 -0.01667 1.10764 -0.01713 1.11371 -0.01273 C 1.12552 -0.00417 1.13628 0.00648 1.14757 0.01597 C 1.15156 0.0243 1.16371 0.0368 1.17066 0.04305 C 1.17396 0.05208 1.17135 0.04907 1.17726 0.05208 C 1.1809 0.05393 1.18802 0.05741 1.18802 0.05764 C 1.19358 0.05278 1.1941 0.04653 1.19878 0.0412 C 1.22187 0.01551 1.24653 -0.01134 1.27326 -0.02894 C 1.28871 -0.03912 1.30347 -0.05116 1.32049 -0.05417 C 1.32552 -0.05579 1.32917 -0.05787 1.33403 -0.05787 " pathEditMode="relative" rAng="0" ptsTypes="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6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2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1.16025 -0.1370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0" y="-6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3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67 -0.08357 L 1.55521 0.1685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13033 L -1.46319 -0.02524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800" y="5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-0.07377 L 1.21823 -0.0633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86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642</TotalTime>
  <Words>105</Words>
  <Application>Microsoft Office PowerPoint</Application>
  <PresentationFormat>Экран (4:3)</PresentationFormat>
  <Paragraphs>11</Paragraphs>
  <Slides>5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Corbel</vt:lpstr>
      <vt:lpstr>Gill Sans MT</vt:lpstr>
      <vt:lpstr>Verdana</vt:lpstr>
      <vt:lpstr>Wingdings 2</vt:lpstr>
      <vt:lpstr>Солнцестояние</vt:lpstr>
      <vt:lpstr>Дифференциация  звуков      </vt:lpstr>
      <vt:lpstr>Волшебная книга покажет тебе пары  картинок. Постарайся их назвать правильно произнося звуки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Илья</cp:lastModifiedBy>
  <cp:revision>77</cp:revision>
  <dcterms:created xsi:type="dcterms:W3CDTF">2011-11-19T18:27:25Z</dcterms:created>
  <dcterms:modified xsi:type="dcterms:W3CDTF">2022-10-17T18:29:50Z</dcterms:modified>
</cp:coreProperties>
</file>